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embeddedFontLst>
    <p:embeddedFont>
      <p:font typeface="Tahoma" panose="020B0604030504040204" pitchFamily="34" charset="0"/>
      <p:regular r:id="rId4"/>
      <p:bold r:id="rId5"/>
    </p:embeddedFont>
    <p:embeddedFont>
      <p:font typeface="Trebuchet MS" panose="020B0603020202020204" pitchFamily="34" charset="0"/>
      <p:regular r:id="rId6"/>
      <p:bold r:id="rId7"/>
      <p:italic r:id="rId8"/>
      <p:boldItalic r:id="rId9"/>
    </p:embeddedFont>
    <p:embeddedFont>
      <p:font typeface="Wingdings 3" panose="05040102010807070707" pitchFamily="18" charset="2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gk5r7xNsnxbhZdGF6aNlkvG9O8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1"/>
    <p:restoredTop sz="94704"/>
  </p:normalViewPr>
  <p:slideViewPr>
    <p:cSldViewPr snapToGrid="0">
      <p:cViewPr varScale="1">
        <p:scale>
          <a:sx n="75" d="100"/>
          <a:sy n="75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customschemas.google.com/relationships/presentationmetadata" Target="meta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7973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465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8462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907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026046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9016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831581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3546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1382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4592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5972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1522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09598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2345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3934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33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378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7196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5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7;p1">
            <a:extLst>
              <a:ext uri="{FF2B5EF4-FFF2-40B4-BE49-F238E27FC236}">
                <a16:creationId xmlns:a16="http://schemas.microsoft.com/office/drawing/2014/main" xmlns="" id="{41FB3AAA-16C3-4B46-853D-A90B9C31AD52}"/>
              </a:ext>
            </a:extLst>
          </p:cNvPr>
          <p:cNvSpPr txBox="1"/>
          <p:nvPr/>
        </p:nvSpPr>
        <p:spPr>
          <a:xfrm>
            <a:off x="5660571" y="1707359"/>
            <a:ext cx="3375683" cy="371462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18000" bIns="0" anchor="t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7D0F45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2175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" name="Google Shape;54;p1"/>
          <p:cNvSpPr txBox="1">
            <a:spLocks noGrp="1"/>
          </p:cNvSpPr>
          <p:nvPr>
            <p:ph type="title"/>
          </p:nvPr>
        </p:nvSpPr>
        <p:spPr>
          <a:xfrm>
            <a:off x="914400" y="229573"/>
            <a:ext cx="6879771" cy="1219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806450" algn="ctr">
              <a:spcBef>
                <a:spcPts val="0"/>
              </a:spcBef>
            </a:pPr>
            <a:r>
              <a:rPr lang="fr-FR" sz="1800" dirty="0"/>
              <a:t>Christine ROMANI</a:t>
            </a:r>
            <a:br>
              <a:rPr lang="fr-FR" sz="1800" dirty="0"/>
            </a:br>
            <a:r>
              <a:rPr lang="fr-FR" sz="1800" dirty="0" smtClean="0"/>
              <a:t>formatrice</a:t>
            </a:r>
            <a:r>
              <a:rPr lang="fr-FR" sz="1800" dirty="0"/>
              <a:t>, coach, consultante</a:t>
            </a:r>
            <a:br>
              <a:rPr lang="fr-FR" sz="1800" dirty="0"/>
            </a:br>
            <a:r>
              <a:rPr lang="fr-FR" sz="1800" dirty="0"/>
              <a:t>Expérience professionnelle en entreprise et en conseil </a:t>
            </a:r>
            <a:endParaRPr sz="1800" dirty="0"/>
          </a:p>
        </p:txBody>
      </p:sp>
      <p:sp>
        <p:nvSpPr>
          <p:cNvPr id="56" name="Google Shape;56;p1"/>
          <p:cNvSpPr txBox="1"/>
          <p:nvPr/>
        </p:nvSpPr>
        <p:spPr>
          <a:xfrm>
            <a:off x="1867437" y="1095002"/>
            <a:ext cx="5409126" cy="2160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000" tIns="54000" rIns="54000" bIns="54000" anchor="t" anchorCtr="0">
            <a:noAutofit/>
          </a:bodyPr>
          <a:lstStyle/>
          <a:p>
            <a:endParaRPr lang="fr-FR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107746" y="1354959"/>
            <a:ext cx="5327650" cy="530961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18000" bIns="0" anchor="t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7D0F45"/>
              </a:buClr>
              <a:buSzPts val="700"/>
              <a:buFont typeface="Arial"/>
              <a:buNone/>
            </a:pPr>
            <a:endParaRPr sz="700" b="1" i="0" u="none" strike="noStrike" cap="none">
              <a:solidFill>
                <a:srgbClr val="2175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5907462" y="1838797"/>
            <a:ext cx="3106737" cy="44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1100" dirty="0"/>
              <a:t>Certifiée </a:t>
            </a:r>
            <a:r>
              <a:rPr lang="fr-FR" sz="1100" dirty="0" err="1"/>
              <a:t>Qualiopi</a:t>
            </a:r>
            <a:r>
              <a:rPr lang="fr-FR" sz="1100" dirty="0"/>
              <a:t> – 2021</a:t>
            </a:r>
          </a:p>
          <a:p>
            <a:r>
              <a:rPr lang="fr-FR" sz="1100" dirty="0"/>
              <a:t>Certifiée ICPF &amp; PSI depuis 2017, renouvelée en 2020</a:t>
            </a:r>
          </a:p>
          <a:p>
            <a:endParaRPr lang="fr-FR" sz="1100" dirty="0"/>
          </a:p>
          <a:p>
            <a:r>
              <a:rPr lang="fr-FR" sz="1100" dirty="0"/>
              <a:t>Formation ADVP : démarche expérientielle en orientation professionnelle - 2020 et 2021</a:t>
            </a:r>
          </a:p>
          <a:p>
            <a:endParaRPr lang="fr-FR" sz="1100" dirty="0"/>
          </a:p>
          <a:p>
            <a:r>
              <a:rPr lang="fr-FR" sz="1100" dirty="0"/>
              <a:t>Formation Qualité de vie au  travail</a:t>
            </a:r>
          </a:p>
          <a:p>
            <a:r>
              <a:rPr lang="fr-FR" sz="1100" dirty="0"/>
              <a:t>Formation leadership et PNL</a:t>
            </a:r>
          </a:p>
          <a:p>
            <a:r>
              <a:rPr lang="fr-FR" sz="1100" dirty="0"/>
              <a:t>Formation outils et vision stratégie</a:t>
            </a:r>
          </a:p>
          <a:p>
            <a:endParaRPr lang="fr-FR" sz="1100" dirty="0"/>
          </a:p>
          <a:p>
            <a:r>
              <a:rPr lang="fr-FR" sz="1100" dirty="0"/>
              <a:t>Master 2 GRH, ¨Paris 2 Assas</a:t>
            </a:r>
          </a:p>
          <a:p>
            <a:r>
              <a:rPr lang="fr-FR" sz="1100" dirty="0"/>
              <a:t>Master 2 Droit des affaires – Paris 5</a:t>
            </a:r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r>
              <a:rPr lang="fr-FR" sz="1100" dirty="0"/>
              <a:t>Fondatrice du réseau grand Est Créez comme Elles : réseau de femmes porteuses de projet et créatrices d’entreprise </a:t>
            </a:r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  <a:p>
            <a:endParaRPr lang="fr-FR" sz="1100" dirty="0"/>
          </a:p>
        </p:txBody>
      </p:sp>
      <p:sp>
        <p:nvSpPr>
          <p:cNvPr id="60" name="Google Shape;60;p1"/>
          <p:cNvSpPr txBox="1"/>
          <p:nvPr/>
        </p:nvSpPr>
        <p:spPr>
          <a:xfrm flipH="1">
            <a:off x="3346061" y="1185916"/>
            <a:ext cx="2089335" cy="338514"/>
          </a:xfrm>
          <a:prstGeom prst="rect">
            <a:avLst/>
          </a:prstGeom>
          <a:solidFill>
            <a:srgbClr val="002060"/>
          </a:solidFill>
          <a:ln w="9525" cap="flat" cmpd="sng">
            <a:solidFill>
              <a:srgbClr val="BECD0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1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PARCOURS- DOMAINES D’INTERVENTION</a:t>
            </a:r>
          </a:p>
        </p:txBody>
      </p:sp>
      <p:sp>
        <p:nvSpPr>
          <p:cNvPr id="61" name="Google Shape;61;p1"/>
          <p:cNvSpPr txBox="1"/>
          <p:nvPr/>
        </p:nvSpPr>
        <p:spPr>
          <a:xfrm>
            <a:off x="129800" y="1657477"/>
            <a:ext cx="5305595" cy="557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1050" b="1" dirty="0">
                <a:latin typeface="+mn-lt"/>
              </a:rPr>
              <a:t>Depuis 2007: ESPACE RH – Fondatrice - Consultante, coach, formatrice en RH et management</a:t>
            </a:r>
          </a:p>
          <a:p>
            <a:pPr lvl="0" algn="just">
              <a:buClr>
                <a:srgbClr val="26336A"/>
              </a:buClr>
              <a:defRPr/>
            </a:pPr>
            <a:r>
              <a:rPr lang="fr-FR" sz="1050" dirty="0">
                <a:latin typeface="+mn-lt"/>
              </a:rPr>
              <a:t>Accompagnement individuel de personnes dans les phases de transition professionnelle : orientation et/ou réorientation scolaire et professionnelle, validation de projet de création entreprise, préparation aux entretiens de recrutement</a:t>
            </a:r>
          </a:p>
          <a:p>
            <a:pPr lvl="0" algn="just">
              <a:buClr>
                <a:srgbClr val="26336A"/>
              </a:buClr>
              <a:defRPr/>
            </a:pPr>
            <a:r>
              <a:rPr lang="fr-FR" sz="1050" dirty="0">
                <a:latin typeface="+mn-lt"/>
              </a:rPr>
              <a:t>Animation d’ateliers de jeunes étudiants dans la construction de leur projet professionnel et d’insertion</a:t>
            </a:r>
          </a:p>
          <a:p>
            <a:pPr lvl="0" algn="just">
              <a:buClr>
                <a:srgbClr val="26336A"/>
              </a:buClr>
              <a:defRPr/>
            </a:pPr>
            <a:r>
              <a:rPr lang="fr-FR" sz="1050" dirty="0">
                <a:latin typeface="+mn-lt"/>
              </a:rPr>
              <a:t>Coaching de dirigeants et de managers en entreprise</a:t>
            </a:r>
          </a:p>
          <a:p>
            <a:pPr lvl="0" algn="just">
              <a:buClr>
                <a:srgbClr val="26336A"/>
              </a:buClr>
              <a:defRPr/>
            </a:pPr>
            <a:r>
              <a:rPr lang="fr-FR" sz="1050" dirty="0">
                <a:latin typeface="+mn-lt"/>
              </a:rPr>
              <a:t>Ingénierie et animation de parcours de formation en entreprise, en école supérieure, conception de parcours de professionnalisation individualisés pour tout type de métier </a:t>
            </a:r>
          </a:p>
          <a:p>
            <a:pPr lvl="0" algn="just">
              <a:buClr>
                <a:srgbClr val="26336A"/>
              </a:buClr>
              <a:defRPr/>
            </a:pPr>
            <a:r>
              <a:rPr lang="fr-FR" sz="1050" dirty="0">
                <a:latin typeface="+mn-lt"/>
              </a:rPr>
              <a:t>Accompagnement à la création entreprise : animation d’ateliers et entretiens individuels, montage de projets sur le territoire pour développer l’entreprenariat</a:t>
            </a:r>
          </a:p>
          <a:p>
            <a:pPr lvl="0" algn="just">
              <a:buClr>
                <a:srgbClr val="26336A"/>
              </a:buClr>
              <a:defRPr/>
            </a:pPr>
            <a:r>
              <a:rPr lang="fr-FR" sz="1050" dirty="0">
                <a:latin typeface="+mn-lt"/>
              </a:rPr>
              <a:t>Animation de groupes de réflexion / travail en entreprise : coaching d’équipe, mode projet</a:t>
            </a:r>
          </a:p>
          <a:p>
            <a:endParaRPr lang="fr-FR" sz="1050" b="1" dirty="0"/>
          </a:p>
          <a:p>
            <a:r>
              <a:rPr lang="fr-FR" sz="1050" b="1" dirty="0"/>
              <a:t>De 2000 à 2007 : Responsable Ressources Humaines – PETIT BATEAU</a:t>
            </a:r>
            <a:endParaRPr lang="fr-FR" sz="1050" dirty="0"/>
          </a:p>
          <a:p>
            <a:pPr>
              <a:buClr>
                <a:srgbClr val="26336A"/>
              </a:buClr>
              <a:defRPr/>
            </a:pPr>
            <a:r>
              <a:rPr lang="fr-FR" sz="1050" dirty="0">
                <a:latin typeface="+mn-lt"/>
              </a:rPr>
              <a:t>Gestion opérationnelle RH sur périmètre de 850 salariés : recrutement – formation -gestion individuelle et collective - conseil en management et organisation – Droit Social - Relations Sociales - suivi des projets RH - gestion des </a:t>
            </a:r>
            <a:r>
              <a:rPr lang="fr-FR" sz="1050" dirty="0" err="1">
                <a:latin typeface="+mn-lt"/>
              </a:rPr>
              <a:t>process</a:t>
            </a:r>
            <a:r>
              <a:rPr lang="fr-FR" sz="1050" dirty="0">
                <a:latin typeface="+mn-lt"/>
              </a:rPr>
              <a:t> RH groupe</a:t>
            </a:r>
          </a:p>
          <a:p>
            <a:pPr>
              <a:buClr>
                <a:srgbClr val="26336A"/>
              </a:buClr>
              <a:defRPr/>
            </a:pPr>
            <a:r>
              <a:rPr lang="fr-FR" sz="1050" dirty="0">
                <a:latin typeface="+mn-lt"/>
              </a:rPr>
              <a:t>Responsable fonctionnel  des pôles Formation et recrutement du groupe : stratégie Formation, GPEC, Recrutement,  ingénierie et achat de formation, conception et mise en place d’une école interne </a:t>
            </a:r>
          </a:p>
          <a:p>
            <a:endParaRPr lang="fr-FR" sz="1050" b="1" dirty="0"/>
          </a:p>
          <a:p>
            <a:r>
              <a:rPr lang="fr-FR" sz="1050" b="1" dirty="0"/>
              <a:t>De 1994 à 1999  : Responsable RH d’une direction Travaux et Commerciale – BOUYGUES BATIMENT IDF</a:t>
            </a:r>
          </a:p>
          <a:p>
            <a:r>
              <a:rPr lang="fr-FR" sz="1050" dirty="0">
                <a:latin typeface="+mn-lt"/>
              </a:rPr>
              <a:t>gestion RH opérationnelle - Responsable recrutement et Relations écoles – développement de parcours de professionnalisation métiers – insertion jeunes en apprentissage. </a:t>
            </a:r>
          </a:p>
          <a:p>
            <a:endParaRPr lang="fr-FR" sz="1050" dirty="0">
              <a:latin typeface="+mn-lt"/>
            </a:endParaRPr>
          </a:p>
          <a:p>
            <a:r>
              <a:rPr lang="fr-FR" sz="1050" b="1" dirty="0"/>
              <a:t>De 1994 à 1999  : Consultante Outplacement – Groupe BPI</a:t>
            </a:r>
          </a:p>
          <a:p>
            <a:endParaRPr lang="fr-FR" sz="105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D0F45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rgbClr val="7F7F7F"/>
              </a:solidFill>
              <a:latin typeface="+mj-lt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"/>
          <p:cNvSpPr txBox="1"/>
          <p:nvPr/>
        </p:nvSpPr>
        <p:spPr>
          <a:xfrm flipH="1">
            <a:off x="7034199" y="1554253"/>
            <a:ext cx="1980000" cy="216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lang="fr-FR" sz="8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FORMATION – QUALIFICATION- </a:t>
            </a:r>
            <a:endParaRPr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42" y="193425"/>
            <a:ext cx="2256788" cy="4578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="" xmlns:a16="http://schemas.microsoft.com/office/drawing/2014/main" id="{5597CF57-F09F-E14E-A7B6-05AA4E804D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912" y="120993"/>
            <a:ext cx="1040913" cy="139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448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</TotalTime>
  <Words>343</Words>
  <Application>Microsoft Office PowerPoint</Application>
  <PresentationFormat>Affichage à l'écran (4:3)</PresentationFormat>
  <Paragraphs>39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Tahoma</vt:lpstr>
      <vt:lpstr>Trebuchet MS</vt:lpstr>
      <vt:lpstr>Wingdings 3</vt:lpstr>
      <vt:lpstr>Calibri</vt:lpstr>
      <vt:lpstr>Facette</vt:lpstr>
      <vt:lpstr>Christine ROMANI formatrice, coach, consultante Expérience professionnelle en entreprise et en conseil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Evelyne Revellat, formatrice et coach certifié, Sophrologue-Relaxologue</dc:title>
  <dc:creator>mickael loeuille</dc:creator>
  <cp:lastModifiedBy>Compte Microsoft</cp:lastModifiedBy>
  <cp:revision>21</cp:revision>
  <dcterms:created xsi:type="dcterms:W3CDTF">2020-01-18T09:32:56Z</dcterms:created>
  <dcterms:modified xsi:type="dcterms:W3CDTF">2022-03-21T04:54:12Z</dcterms:modified>
</cp:coreProperties>
</file>