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 custT="1"/>
      <dgm:spPr/>
      <dgm:t>
        <a:bodyPr/>
        <a:lstStyle/>
        <a:p>
          <a:r>
            <a:rPr lang="fr-FR" sz="1800" b="1" dirty="0"/>
            <a:t>Sélection</a:t>
          </a: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 custT="1"/>
      <dgm:spPr/>
      <dgm:t>
        <a:bodyPr/>
        <a:lstStyle/>
        <a:p>
          <a:pPr>
            <a:lnSpc>
              <a:spcPct val="100000"/>
            </a:lnSpc>
          </a:pPr>
          <a:endParaRPr lang="fr-FR" sz="1200" dirty="0" smtClean="0"/>
        </a:p>
        <a:p>
          <a:pPr>
            <a:lnSpc>
              <a:spcPct val="100000"/>
            </a:lnSpc>
          </a:pPr>
          <a:r>
            <a:rPr lang="fr-FR" sz="1200" dirty="0" smtClean="0"/>
            <a:t>1er entretien</a:t>
          </a:r>
        </a:p>
        <a:p>
          <a:pPr>
            <a:lnSpc>
              <a:spcPct val="100000"/>
            </a:lnSpc>
          </a:pPr>
          <a:r>
            <a:rPr lang="fr-FR" sz="1200" dirty="0" smtClean="0"/>
            <a:t>connaissance du CV et contenu des formations du partenaire +</a:t>
          </a:r>
          <a:br>
            <a:rPr lang="fr-FR" sz="1200" dirty="0" smtClean="0"/>
          </a:br>
          <a:r>
            <a:rPr lang="fr-FR" sz="1200" dirty="0" smtClean="0"/>
            <a:t>présentation de l’offre </a:t>
          </a:r>
          <a:r>
            <a:rPr lang="fr-FR" sz="1200" dirty="0" err="1" smtClean="0"/>
            <a:t>Khépri</a:t>
          </a:r>
          <a:r>
            <a:rPr lang="fr-FR" sz="1200" dirty="0" smtClean="0"/>
            <a:t> Formation</a:t>
          </a:r>
          <a:br>
            <a:rPr lang="fr-FR" sz="1200" dirty="0" smtClean="0"/>
          </a:br>
          <a:endParaRPr lang="fr-FR" sz="1200" dirty="0"/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 custT="1"/>
      <dgm:spPr/>
      <dgm:t>
        <a:bodyPr/>
        <a:lstStyle/>
        <a:p>
          <a:r>
            <a:rPr lang="fr-FR" sz="1200" dirty="0" smtClean="0"/>
            <a:t>2ème entretien</a:t>
          </a:r>
        </a:p>
        <a:p>
          <a:r>
            <a:rPr lang="fr-FR" sz="1200" dirty="0" smtClean="0"/>
            <a:t>avec un autre membre de l’équipe permanente</a:t>
          </a:r>
          <a:endParaRPr lang="fr-FR" sz="1200" dirty="0"/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 custT="1"/>
      <dgm:spPr/>
      <dgm:t>
        <a:bodyPr/>
        <a:lstStyle/>
        <a:p>
          <a:r>
            <a:rPr lang="fr-FR" sz="1800" b="1" dirty="0"/>
            <a:t>Intégration</a:t>
          </a: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 custT="1"/>
      <dgm:spPr/>
      <dgm:t>
        <a:bodyPr/>
        <a:lstStyle/>
        <a:p>
          <a:r>
            <a:rPr lang="fr-FR" sz="1200" dirty="0" smtClean="0"/>
            <a:t>Mise</a:t>
          </a:r>
          <a:r>
            <a:rPr lang="fr-FR" sz="1200" baseline="0" dirty="0" smtClean="0"/>
            <a:t> en ligne de la fiche technique de formation, programme détaillé de la formation et Fiche technique CV du prestataire</a:t>
          </a:r>
          <a:endParaRPr lang="fr-FR" sz="1200" dirty="0"/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 custT="1"/>
      <dgm:spPr/>
      <dgm:t>
        <a:bodyPr/>
        <a:lstStyle/>
        <a:p>
          <a:r>
            <a:rPr lang="fr-FR" sz="1200" dirty="0" smtClean="0"/>
            <a:t>Elaboration du contenu de formation en binôme avec un membre de l’équipe</a:t>
          </a:r>
          <a:endParaRPr lang="fr-FR" sz="1200" dirty="0"/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 custT="1"/>
      <dgm:spPr/>
      <dgm:t>
        <a:bodyPr/>
        <a:lstStyle/>
        <a:p>
          <a:r>
            <a:rPr lang="fr-FR" sz="1200" dirty="0" smtClean="0"/>
            <a:t>Première formation collective en binôme avec un membre de l’équipe</a:t>
          </a:r>
          <a:endParaRPr lang="fr-FR" sz="1200" dirty="0"/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E4C8D3DB-27B7-4D15-B5BC-675541061FED}">
      <dgm:prSet phldrT="[Texte]"/>
      <dgm:spPr/>
      <dgm:t>
        <a:bodyPr/>
        <a:lstStyle/>
        <a:p>
          <a:endParaRPr lang="fr-FR" dirty="0"/>
        </a:p>
      </dgm:t>
    </dgm:pt>
    <dgm:pt modelId="{A6FA1815-9940-42FA-B6F0-9276AB2F071D}" type="parTrans" cxnId="{7BB87645-9F18-44F2-A683-BB384624B074}">
      <dgm:prSet/>
      <dgm:spPr/>
      <dgm:t>
        <a:bodyPr/>
        <a:lstStyle/>
        <a:p>
          <a:endParaRPr lang="fr-FR"/>
        </a:p>
      </dgm:t>
    </dgm:pt>
    <dgm:pt modelId="{B80F344C-E977-4897-9177-4EA421A456E6}" type="sibTrans" cxnId="{7BB87645-9F18-44F2-A683-BB384624B074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 custT="1"/>
      <dgm:spPr/>
      <dgm:t>
        <a:bodyPr/>
        <a:lstStyle/>
        <a:p>
          <a:r>
            <a:rPr lang="fr-FR" sz="1200" dirty="0" smtClean="0"/>
            <a:t>Négociation tarif et calendrier</a:t>
          </a:r>
          <a:endParaRPr lang="fr-FR" sz="1200" dirty="0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 custT="1"/>
      <dgm:spPr/>
      <dgm:t>
        <a:bodyPr/>
        <a:lstStyle/>
        <a:p>
          <a:r>
            <a:rPr lang="fr-FR" sz="1800" b="1" dirty="0"/>
            <a:t>Analyse</a:t>
          </a: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/>
      <dgm:spPr/>
      <dgm:t>
        <a:bodyPr/>
        <a:lstStyle/>
        <a:p>
          <a:r>
            <a:rPr lang="fr-FR" dirty="0"/>
            <a:t>Satisfaction stagiaire</a:t>
          </a: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/>
      <dgm:spPr/>
      <dgm:t>
        <a:bodyPr/>
        <a:lstStyle/>
        <a:p>
          <a:r>
            <a:rPr lang="fr-FR" dirty="0"/>
            <a:t>Satisfaction entreprise</a:t>
          </a: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/>
      <dgm:spPr/>
      <dgm:t>
        <a:bodyPr/>
        <a:lstStyle/>
        <a:p>
          <a:r>
            <a:rPr lang="fr-FR" dirty="0"/>
            <a:t>Veiller à ce que le formateur dispose toujours des conditions d’exercices optimum </a:t>
          </a: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9EB3AC4F-4AF8-4C1F-964A-E25C8AE487F6}">
      <dgm:prSet/>
      <dgm:spPr/>
      <dgm:t>
        <a:bodyPr/>
        <a:lstStyle/>
        <a:p>
          <a:endParaRPr lang="fr-FR"/>
        </a:p>
      </dgm:t>
    </dgm:pt>
    <dgm:pt modelId="{FBFF7E30-37A4-4824-BE34-B8AB22C4DFAF}" type="parTrans" cxnId="{6D885CEF-6F16-4CDE-B05D-38C936EC9B8A}">
      <dgm:prSet/>
      <dgm:spPr/>
      <dgm:t>
        <a:bodyPr/>
        <a:lstStyle/>
        <a:p>
          <a:endParaRPr lang="fr-FR"/>
        </a:p>
      </dgm:t>
    </dgm:pt>
    <dgm:pt modelId="{9273F5BE-9591-4B79-9883-8154E0AABB5C}" type="sibTrans" cxnId="{6D885CEF-6F16-4CDE-B05D-38C936EC9B8A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3" custLinFactNeighborX="-27950"/>
      <dgm:spPr/>
      <dgm:t>
        <a:bodyPr/>
        <a:lstStyle/>
        <a:p>
          <a:endParaRPr lang="fr-FR"/>
        </a:p>
      </dgm:t>
    </dgm:pt>
    <dgm:pt modelId="{58120FCF-4673-492D-9EE6-29E6191D5E8F}" type="pres">
      <dgm:prSet presAssocID="{DE367D96-076C-4FC9-AB21-F6429FCDC560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1"/>
      <dgm:spPr/>
      <dgm:t>
        <a:bodyPr/>
        <a:lstStyle/>
        <a:p>
          <a:endParaRPr lang="fr-FR"/>
        </a:p>
      </dgm:t>
    </dgm:pt>
    <dgm:pt modelId="{C65679EB-E4CE-4126-BE20-E796F221D08E}" type="pres">
      <dgm:prSet presAssocID="{102579B1-92BE-4A34-B579-D115DF6DC40B}" presName="childText" presStyleLbl="bgAcc1" presStyleIdx="0" presStyleCnt="11" custScaleX="242284" custScaleY="126909" custLinFactNeighborX="-34943" custLinFactNeighborY="-53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6844E-8C7F-452B-8CE4-4F2A9DF05E4F}" type="pres">
      <dgm:prSet presAssocID="{9DAC8C3A-2826-4888-8477-841E36229F29}" presName="Name13" presStyleLbl="parChTrans1D2" presStyleIdx="1" presStyleCnt="11"/>
      <dgm:spPr/>
      <dgm:t>
        <a:bodyPr/>
        <a:lstStyle/>
        <a:p>
          <a:endParaRPr lang="fr-FR"/>
        </a:p>
      </dgm:t>
    </dgm:pt>
    <dgm:pt modelId="{661D1A48-E728-4719-BB9C-A3213E2B83B7}" type="pres">
      <dgm:prSet presAssocID="{D181DD4F-E479-4B34-A8C1-00D535C17339}" presName="childText" presStyleLbl="bgAcc1" presStyleIdx="1" presStyleCnt="11" custScaleX="242284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C67B0-19D6-44B1-9ECF-45F5C25D32C5}" type="pres">
      <dgm:prSet presAssocID="{75A00782-0F5B-431B-BEA8-EA6C9C7964E5}" presName="Name13" presStyleLbl="parChTrans1D2" presStyleIdx="2" presStyleCnt="11"/>
      <dgm:spPr/>
      <dgm:t>
        <a:bodyPr/>
        <a:lstStyle/>
        <a:p>
          <a:endParaRPr lang="fr-FR"/>
        </a:p>
      </dgm:t>
    </dgm:pt>
    <dgm:pt modelId="{BBE20748-AA5E-4696-8DB3-8893905CF6AA}" type="pres">
      <dgm:prSet presAssocID="{1DBF604C-7655-43F3-B754-0D2D0C407173}" presName="childText" presStyleLbl="bgAcc1" presStyleIdx="2" presStyleCnt="11" custScaleX="240772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5E5A20-1BF7-496E-874A-79DE77848C45}" type="pres">
      <dgm:prSet presAssocID="{A6FA1815-9940-42FA-B6F0-9276AB2F071D}" presName="Name13" presStyleLbl="parChTrans1D2" presStyleIdx="3" presStyleCnt="11"/>
      <dgm:spPr/>
      <dgm:t>
        <a:bodyPr/>
        <a:lstStyle/>
        <a:p>
          <a:endParaRPr lang="fr-FR"/>
        </a:p>
      </dgm:t>
    </dgm:pt>
    <dgm:pt modelId="{39346ECA-2432-4785-9497-9BA633FAC2DD}" type="pres">
      <dgm:prSet presAssocID="{E4C8D3DB-27B7-4D15-B5BC-675541061FED}" presName="childText" presStyleLbl="bgAcc1" presStyleIdx="3" presStyleCnt="11" custScaleX="239621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3"/>
      <dgm:spPr/>
      <dgm:t>
        <a:bodyPr/>
        <a:lstStyle/>
        <a:p>
          <a:endParaRPr lang="fr-FR"/>
        </a:p>
      </dgm:t>
    </dgm:pt>
    <dgm:pt modelId="{0E98C7F8-6A1D-43F7-B0CD-3D906B346962}" type="pres">
      <dgm:prSet presAssocID="{9B426219-B425-4D4B-AAE9-5396630B6EB0}" presName="rootConnector" presStyleLbl="node1" presStyleIdx="1" presStyleCnt="3"/>
      <dgm:spPr/>
      <dgm:t>
        <a:bodyPr/>
        <a:lstStyle/>
        <a:p>
          <a:endParaRPr lang="fr-FR"/>
        </a:p>
      </dgm:t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4" presStyleCnt="11"/>
      <dgm:spPr/>
      <dgm:t>
        <a:bodyPr/>
        <a:lstStyle/>
        <a:p>
          <a:endParaRPr lang="fr-FR"/>
        </a:p>
      </dgm:t>
    </dgm:pt>
    <dgm:pt modelId="{7A3CCC9B-378E-4391-9774-9F91DCAC3E5D}" type="pres">
      <dgm:prSet presAssocID="{6A3129E6-FACA-4AEB-A890-90F30C386060}" presName="childText" presStyleLbl="bgAcc1" presStyleIdx="4" presStyleCnt="11" custScaleX="291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7ED3B-1ADB-4524-977A-AA5D54C4AA38}" type="pres">
      <dgm:prSet presAssocID="{F2FE0F31-4F1F-4BD1-BD07-BE7A051C4487}" presName="Name13" presStyleLbl="parChTrans1D2" presStyleIdx="5" presStyleCnt="11"/>
      <dgm:spPr/>
      <dgm:t>
        <a:bodyPr/>
        <a:lstStyle/>
        <a:p>
          <a:endParaRPr lang="fr-FR"/>
        </a:p>
      </dgm:t>
    </dgm:pt>
    <dgm:pt modelId="{3C96A47F-76BB-452F-A1D3-2F748C3FBBCA}" type="pres">
      <dgm:prSet presAssocID="{19268096-1C3B-46A4-98E3-2576AA9ED240}" presName="childText" presStyleLbl="bgAcc1" presStyleIdx="5" presStyleCnt="11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EC88-0258-4A5A-9B87-9C9846815668}" type="pres">
      <dgm:prSet presAssocID="{7AF57C40-EF03-40F1-965A-0BDDBA42EFC6}" presName="Name13" presStyleLbl="parChTrans1D2" presStyleIdx="6" presStyleCnt="11"/>
      <dgm:spPr/>
      <dgm:t>
        <a:bodyPr/>
        <a:lstStyle/>
        <a:p>
          <a:endParaRPr lang="fr-FR"/>
        </a:p>
      </dgm:t>
    </dgm:pt>
    <dgm:pt modelId="{0D0AB76D-3054-41CB-A97C-415C252A1F83}" type="pres">
      <dgm:prSet presAssocID="{452D0D8C-9C07-426B-ADF0-C886631419EB}" presName="childText" presStyleLbl="bgAcc1" presStyleIdx="6" presStyleCnt="11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3" custLinFactNeighborX="8862"/>
      <dgm:spPr/>
      <dgm:t>
        <a:bodyPr/>
        <a:lstStyle/>
        <a:p>
          <a:endParaRPr lang="fr-FR"/>
        </a:p>
      </dgm:t>
    </dgm:pt>
    <dgm:pt modelId="{E8CF593A-3ABF-4D68-A4B6-487E27BFFB59}" type="pres">
      <dgm:prSet presAssocID="{433AF6EF-98BD-4D1C-AA4F-B89BD5BDDCDF}" presName="rootConnector" presStyleLbl="node1" presStyleIdx="2" presStyleCnt="3"/>
      <dgm:spPr/>
      <dgm:t>
        <a:bodyPr/>
        <a:lstStyle/>
        <a:p>
          <a:endParaRPr lang="fr-FR"/>
        </a:p>
      </dgm:t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7" presStyleCnt="11"/>
      <dgm:spPr/>
      <dgm:t>
        <a:bodyPr/>
        <a:lstStyle/>
        <a:p>
          <a:endParaRPr lang="fr-FR"/>
        </a:p>
      </dgm:t>
    </dgm:pt>
    <dgm:pt modelId="{55AE09F5-2AE5-43B2-B645-D14CDCE9DEAE}" type="pres">
      <dgm:prSet presAssocID="{F36039D0-291B-4409-9929-1558631879F3}" presName="childText" presStyleLbl="bgAcc1" presStyleIdx="7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313C71-E4AE-474C-93DA-B25A54A545F0}" type="pres">
      <dgm:prSet presAssocID="{8958B47F-7364-4BDE-8C20-943B9FD366A2}" presName="Name13" presStyleLbl="parChTrans1D2" presStyleIdx="8" presStyleCnt="11"/>
      <dgm:spPr/>
      <dgm:t>
        <a:bodyPr/>
        <a:lstStyle/>
        <a:p>
          <a:endParaRPr lang="fr-FR"/>
        </a:p>
      </dgm:t>
    </dgm:pt>
    <dgm:pt modelId="{700A8C00-78AE-4EBF-AEEF-2CB776E31749}" type="pres">
      <dgm:prSet presAssocID="{CE9C36E6-CE3D-48F8-80CD-099AADA91D6E}" presName="childText" presStyleLbl="bgAcc1" presStyleIdx="8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06106-4E50-4541-8DD4-B6DED2BC7041}" type="pres">
      <dgm:prSet presAssocID="{A0D6423D-277D-4F39-8720-E340C74204A9}" presName="Name13" presStyleLbl="parChTrans1D2" presStyleIdx="9" presStyleCnt="11"/>
      <dgm:spPr/>
      <dgm:t>
        <a:bodyPr/>
        <a:lstStyle/>
        <a:p>
          <a:endParaRPr lang="fr-FR"/>
        </a:p>
      </dgm:t>
    </dgm:pt>
    <dgm:pt modelId="{ADA9E010-7AA3-45D6-8A81-8344C1839A0A}" type="pres">
      <dgm:prSet presAssocID="{85DAC0D3-627D-40C1-A667-62D64A268D13}" presName="childText" presStyleLbl="bgAcc1" presStyleIdx="9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5BAB19-4B4A-4441-A9B0-DA7090724346}" type="pres">
      <dgm:prSet presAssocID="{FBFF7E30-37A4-4824-BE34-B8AB22C4DFAF}" presName="Name13" presStyleLbl="parChTrans1D2" presStyleIdx="10" presStyleCnt="11"/>
      <dgm:spPr/>
      <dgm:t>
        <a:bodyPr/>
        <a:lstStyle/>
        <a:p>
          <a:endParaRPr lang="fr-FR"/>
        </a:p>
      </dgm:t>
    </dgm:pt>
    <dgm:pt modelId="{FD2AC207-F27D-4913-9FAE-66D80DD048B9}" type="pres">
      <dgm:prSet presAssocID="{9EB3AC4F-4AF8-4C1F-964A-E25C8AE487F6}" presName="childText" presStyleLbl="bgAcc1" presStyleIdx="10" presStyleCnt="11" custScaleX="157909" custLinFactNeighborX="11075">
        <dgm:presLayoutVars>
          <dgm:bulletEnabled val="1"/>
        </dgm:presLayoutVars>
      </dgm:prSet>
      <dgm:spPr/>
    </dgm:pt>
  </dgm:ptLst>
  <dgm:cxnLst>
    <dgm:cxn modelId="{3B0F6702-BD7E-43FB-8E0B-DF8E6433647B}" type="presOf" srcId="{A6FA1815-9940-42FA-B6F0-9276AB2F071D}" destId="{F15E5A20-1BF7-496E-874A-79DE77848C45}" srcOrd="0" destOrd="0" presId="urn:microsoft.com/office/officeart/2005/8/layout/hierarchy3"/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DED95D51-E317-4BED-8120-687F28ABF059}" type="presOf" srcId="{9B426219-B425-4D4B-AAE9-5396630B6EB0}" destId="{0E98C7F8-6A1D-43F7-B0CD-3D906B346962}" srcOrd="1" destOrd="0" presId="urn:microsoft.com/office/officeart/2005/8/layout/hierarchy3"/>
    <dgm:cxn modelId="{23964908-CE34-4027-80AD-EF0C1EB020B4}" type="presOf" srcId="{F36039D0-291B-4409-9929-1558631879F3}" destId="{55AE09F5-2AE5-43B2-B645-D14CDCE9DEAE}" srcOrd="0" destOrd="0" presId="urn:microsoft.com/office/officeart/2005/8/layout/hierarchy3"/>
    <dgm:cxn modelId="{DB422601-44E2-4B0B-9465-E9230BF5E02B}" type="presOf" srcId="{102579B1-92BE-4A34-B579-D115DF6DC40B}" destId="{C65679EB-E4CE-4126-BE20-E796F221D08E}" srcOrd="0" destOrd="0" presId="urn:microsoft.com/office/officeart/2005/8/layout/hierarchy3"/>
    <dgm:cxn modelId="{087907EF-27DA-42EE-8F49-424FF929E486}" type="presOf" srcId="{FBFF7E30-37A4-4824-BE34-B8AB22C4DFAF}" destId="{855BAB19-4B4A-4441-A9B0-DA7090724346}" srcOrd="0" destOrd="0" presId="urn:microsoft.com/office/officeart/2005/8/layout/hierarchy3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53C46FED-6330-4CF6-8953-230ED0A34DB8}" type="presOf" srcId="{452D0D8C-9C07-426B-ADF0-C886631419EB}" destId="{0D0AB76D-3054-41CB-A97C-415C252A1F83}" srcOrd="0" destOrd="0" presId="urn:microsoft.com/office/officeart/2005/8/layout/hierarchy3"/>
    <dgm:cxn modelId="{19730BB6-7450-4CAB-84F5-FADD3FD7F694}" type="presOf" srcId="{E4C8D3DB-27B7-4D15-B5BC-675541061FED}" destId="{39346ECA-2432-4785-9497-9BA633FAC2DD}" srcOrd="0" destOrd="0" presId="urn:microsoft.com/office/officeart/2005/8/layout/hierarchy3"/>
    <dgm:cxn modelId="{F67568FC-AE98-425D-9108-CA283BE041FB}" type="presOf" srcId="{433AF6EF-98BD-4D1C-AA4F-B89BD5BDDCDF}" destId="{76DADF0F-D465-42F9-AF1C-D1D6FFB55069}" srcOrd="0" destOrd="0" presId="urn:microsoft.com/office/officeart/2005/8/layout/hierarchy3"/>
    <dgm:cxn modelId="{44419F85-9D2E-4197-9645-CF5DDA02F2A9}" type="presOf" srcId="{DE367D96-076C-4FC9-AB21-F6429FCDC560}" destId="{58120FCF-4673-492D-9EE6-29E6191D5E8F}" srcOrd="1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47787127-4B55-439E-80F1-18AC08A7188C}" type="presOf" srcId="{75A00782-0F5B-431B-BEA8-EA6C9C7964E5}" destId="{5E5C67B0-19D6-44B1-9ECF-45F5C25D32C5}" srcOrd="0" destOrd="0" presId="urn:microsoft.com/office/officeart/2005/8/layout/hierarchy3"/>
    <dgm:cxn modelId="{425CED91-FEDB-479D-876E-5FF7ABFDEB15}" type="presOf" srcId="{B652CE54-0AB5-42A0-8F8D-D809A59B273C}" destId="{C92BED8A-2B82-4EE6-90C0-06BC9B9DD9A7}" srcOrd="0" destOrd="0" presId="urn:microsoft.com/office/officeart/2005/8/layout/hierarchy3"/>
    <dgm:cxn modelId="{6D885CEF-6F16-4CDE-B05D-38C936EC9B8A}" srcId="{433AF6EF-98BD-4D1C-AA4F-B89BD5BDDCDF}" destId="{9EB3AC4F-4AF8-4C1F-964A-E25C8AE487F6}" srcOrd="3" destOrd="0" parTransId="{FBFF7E30-37A4-4824-BE34-B8AB22C4DFAF}" sibTransId="{9273F5BE-9591-4B79-9883-8154E0AABB5C}"/>
    <dgm:cxn modelId="{B3B26C51-3053-42DA-9D30-5AE5139F47F3}" type="presOf" srcId="{85DAC0D3-627D-40C1-A667-62D64A268D13}" destId="{ADA9E010-7AA3-45D6-8A81-8344C1839A0A}" srcOrd="0" destOrd="0" presId="urn:microsoft.com/office/officeart/2005/8/layout/hierarchy3"/>
    <dgm:cxn modelId="{73A18176-7D0C-4F29-8B2E-2FD546FD44D3}" type="presOf" srcId="{34401204-BABE-4E5E-8419-218D9B30996E}" destId="{E658786B-157F-4E57-8087-2A8E10318997}" srcOrd="0" destOrd="0" presId="urn:microsoft.com/office/officeart/2005/8/layout/hierarchy3"/>
    <dgm:cxn modelId="{4254E6DB-55C9-4767-9FBF-6F88DED9B3F4}" type="presOf" srcId="{7AF57C40-EF03-40F1-965A-0BDDBA42EFC6}" destId="{E985EC88-0258-4A5A-9B87-9C9846815668}" srcOrd="0" destOrd="0" presId="urn:microsoft.com/office/officeart/2005/8/layout/hierarchy3"/>
    <dgm:cxn modelId="{BB9F8060-3CC6-4376-9AE2-D444EF650231}" type="presOf" srcId="{19268096-1C3B-46A4-98E3-2576AA9ED240}" destId="{3C96A47F-76BB-452F-A1D3-2F748C3FBBCA}" srcOrd="0" destOrd="0" presId="urn:microsoft.com/office/officeart/2005/8/layout/hierarchy3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F5D11565-1B7F-4F4E-8A1D-D9F75C63383E}" type="presOf" srcId="{6A3129E6-FACA-4AEB-A890-90F30C386060}" destId="{7A3CCC9B-378E-4391-9774-9F91DCAC3E5D}" srcOrd="0" destOrd="0" presId="urn:microsoft.com/office/officeart/2005/8/layout/hierarchy3"/>
    <dgm:cxn modelId="{86E2E4DE-B8D7-419D-BACB-36D24A0118C2}" type="presOf" srcId="{CE9C36E6-CE3D-48F8-80CD-099AADA91D6E}" destId="{700A8C00-78AE-4EBF-AEEF-2CB776E31749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1BDFDA37-9B91-4813-BE65-306C60EBACD3}" type="presOf" srcId="{9B426219-B425-4D4B-AAE9-5396630B6EB0}" destId="{F733D6B1-04D3-4EA2-B6E2-9AA3FD6649FD}" srcOrd="0" destOrd="0" presId="urn:microsoft.com/office/officeart/2005/8/layout/hierarchy3"/>
    <dgm:cxn modelId="{C9B2C147-2239-4363-9D47-ACA76D69EF6F}" type="presOf" srcId="{9EB3AC4F-4AF8-4C1F-964A-E25C8AE487F6}" destId="{FD2AC207-F27D-4913-9FAE-66D80DD048B9}" srcOrd="0" destOrd="0" presId="urn:microsoft.com/office/officeart/2005/8/layout/hierarchy3"/>
    <dgm:cxn modelId="{5C6436D8-7751-4958-B95C-F96EB6F2020B}" type="presOf" srcId="{D1D6D37E-1F33-4379-A50A-5E014CEB27B8}" destId="{1D6FD020-8873-4276-8CC8-FF6CA8B6630E}" srcOrd="0" destOrd="0" presId="urn:microsoft.com/office/officeart/2005/8/layout/hierarchy3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74A9B269-4BC8-4B8C-8327-006B6B1D6E5A}" type="presOf" srcId="{8958B47F-7364-4BDE-8C20-943B9FD366A2}" destId="{56313C71-E4AE-474C-93DA-B25A54A545F0}" srcOrd="0" destOrd="0" presId="urn:microsoft.com/office/officeart/2005/8/layout/hierarchy3"/>
    <dgm:cxn modelId="{94F5F542-8C88-4798-9AB4-01435E9F6DA9}" type="presOf" srcId="{7406575E-CC35-45BC-B204-A3F520F4FDD3}" destId="{7D119C31-FBAD-49F2-9CB1-4DD245B0927C}" srcOrd="0" destOrd="0" presId="urn:microsoft.com/office/officeart/2005/8/layout/hierarchy3"/>
    <dgm:cxn modelId="{930CEAAA-9899-4A63-A980-F6C472DB34CD}" type="presOf" srcId="{9DAC8C3A-2826-4888-8477-841E36229F29}" destId="{4096844E-8C7F-452B-8CE4-4F2A9DF05E4F}" srcOrd="0" destOrd="0" presId="urn:microsoft.com/office/officeart/2005/8/layout/hierarchy3"/>
    <dgm:cxn modelId="{B7325985-2DBD-4CBE-B38A-22BE8EE92287}" type="presOf" srcId="{D181DD4F-E479-4B34-A8C1-00D535C17339}" destId="{661D1A48-E728-4719-BB9C-A3213E2B83B7}" srcOrd="0" destOrd="0" presId="urn:microsoft.com/office/officeart/2005/8/layout/hierarchy3"/>
    <dgm:cxn modelId="{C359DBFA-271E-4636-B495-4988C936ACA1}" type="presOf" srcId="{F2FE0F31-4F1F-4BD1-BD07-BE7A051C4487}" destId="{6487ED3B-1ADB-4524-977A-AA5D54C4AA38}" srcOrd="0" destOrd="0" presId="urn:microsoft.com/office/officeart/2005/8/layout/hierarchy3"/>
    <dgm:cxn modelId="{4774AD88-7D42-4CA4-BF31-8EEC6DC3BF99}" type="presOf" srcId="{A0D6423D-277D-4F39-8720-E340C74204A9}" destId="{F0F06106-4E50-4541-8DD4-B6DED2BC7041}" srcOrd="0" destOrd="0" presId="urn:microsoft.com/office/officeart/2005/8/layout/hierarchy3"/>
    <dgm:cxn modelId="{25D24384-5FC3-4DD6-8334-CAD6E8C4BFA1}" type="presOf" srcId="{DE367D96-076C-4FC9-AB21-F6429FCDC560}" destId="{38FB2940-898B-4A66-AC8A-6960688AB17E}" srcOrd="0" destOrd="0" presId="urn:microsoft.com/office/officeart/2005/8/layout/hierarchy3"/>
    <dgm:cxn modelId="{ABD0DE89-6DD4-46AD-BA75-0705EC41D5FC}" type="presOf" srcId="{433AF6EF-98BD-4D1C-AA4F-B89BD5BDDCDF}" destId="{E8CF593A-3ABF-4D68-A4B6-487E27BFFB59}" srcOrd="1" destOrd="0" presId="urn:microsoft.com/office/officeart/2005/8/layout/hierarchy3"/>
    <dgm:cxn modelId="{C6DB336A-B5EF-43ED-966A-5C2B226D00FD}" type="presOf" srcId="{1DBF604C-7655-43F3-B754-0D2D0C407173}" destId="{BBE20748-AA5E-4696-8DB3-8893905CF6AA}" srcOrd="0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7BB87645-9F18-44F2-A683-BB384624B074}" srcId="{DE367D96-076C-4FC9-AB21-F6429FCDC560}" destId="{E4C8D3DB-27B7-4D15-B5BC-675541061FED}" srcOrd="3" destOrd="0" parTransId="{A6FA1815-9940-42FA-B6F0-9276AB2F071D}" sibTransId="{B80F344C-E977-4897-9177-4EA421A456E6}"/>
    <dgm:cxn modelId="{DCD124D4-CAB7-48EA-877F-7D74C33CC70F}" type="presParOf" srcId="{C92BED8A-2B82-4EE6-90C0-06BC9B9DD9A7}" destId="{33F3D7D3-07E6-4707-965F-49075F7B621F}" srcOrd="0" destOrd="0" presId="urn:microsoft.com/office/officeart/2005/8/layout/hierarchy3"/>
    <dgm:cxn modelId="{713EFFB0-9FCD-4C84-BF45-732848FCC741}" type="presParOf" srcId="{33F3D7D3-07E6-4707-965F-49075F7B621F}" destId="{B6497906-4E7A-4979-A489-D43D852A7B49}" srcOrd="0" destOrd="0" presId="urn:microsoft.com/office/officeart/2005/8/layout/hierarchy3"/>
    <dgm:cxn modelId="{23A7A8FE-0994-4075-922F-5C5DCAADB0CC}" type="presParOf" srcId="{B6497906-4E7A-4979-A489-D43D852A7B49}" destId="{38FB2940-898B-4A66-AC8A-6960688AB17E}" srcOrd="0" destOrd="0" presId="urn:microsoft.com/office/officeart/2005/8/layout/hierarchy3"/>
    <dgm:cxn modelId="{DDBA502F-4ECA-4CF7-A290-7B6DE22BE416}" type="presParOf" srcId="{B6497906-4E7A-4979-A489-D43D852A7B49}" destId="{58120FCF-4673-492D-9EE6-29E6191D5E8F}" srcOrd="1" destOrd="0" presId="urn:microsoft.com/office/officeart/2005/8/layout/hierarchy3"/>
    <dgm:cxn modelId="{8550FD4E-0584-45D4-97B1-C21EF0B80046}" type="presParOf" srcId="{33F3D7D3-07E6-4707-965F-49075F7B621F}" destId="{DCB4D75B-AC2B-48DB-9631-3E30F549FD5B}" srcOrd="1" destOrd="0" presId="urn:microsoft.com/office/officeart/2005/8/layout/hierarchy3"/>
    <dgm:cxn modelId="{2F28C8DB-C4DB-4753-9D56-2847F38C2E64}" type="presParOf" srcId="{DCB4D75B-AC2B-48DB-9631-3E30F549FD5B}" destId="{1D6FD020-8873-4276-8CC8-FF6CA8B6630E}" srcOrd="0" destOrd="0" presId="urn:microsoft.com/office/officeart/2005/8/layout/hierarchy3"/>
    <dgm:cxn modelId="{05445663-6A63-44AD-91FC-0E7E5C658721}" type="presParOf" srcId="{DCB4D75B-AC2B-48DB-9631-3E30F549FD5B}" destId="{C65679EB-E4CE-4126-BE20-E796F221D08E}" srcOrd="1" destOrd="0" presId="urn:microsoft.com/office/officeart/2005/8/layout/hierarchy3"/>
    <dgm:cxn modelId="{BFE07282-7582-42B2-8899-B9EBFB46A0C9}" type="presParOf" srcId="{DCB4D75B-AC2B-48DB-9631-3E30F549FD5B}" destId="{4096844E-8C7F-452B-8CE4-4F2A9DF05E4F}" srcOrd="2" destOrd="0" presId="urn:microsoft.com/office/officeart/2005/8/layout/hierarchy3"/>
    <dgm:cxn modelId="{09FCBF4A-35E7-4F29-BEDD-DDB98C7C6655}" type="presParOf" srcId="{DCB4D75B-AC2B-48DB-9631-3E30F549FD5B}" destId="{661D1A48-E728-4719-BB9C-A3213E2B83B7}" srcOrd="3" destOrd="0" presId="urn:microsoft.com/office/officeart/2005/8/layout/hierarchy3"/>
    <dgm:cxn modelId="{6F4605C8-6431-465B-B5B5-31F2136A35E1}" type="presParOf" srcId="{DCB4D75B-AC2B-48DB-9631-3E30F549FD5B}" destId="{5E5C67B0-19D6-44B1-9ECF-45F5C25D32C5}" srcOrd="4" destOrd="0" presId="urn:microsoft.com/office/officeart/2005/8/layout/hierarchy3"/>
    <dgm:cxn modelId="{F0D795DD-FAB3-41F1-AB8E-CAF0FB075427}" type="presParOf" srcId="{DCB4D75B-AC2B-48DB-9631-3E30F549FD5B}" destId="{BBE20748-AA5E-4696-8DB3-8893905CF6AA}" srcOrd="5" destOrd="0" presId="urn:microsoft.com/office/officeart/2005/8/layout/hierarchy3"/>
    <dgm:cxn modelId="{0D8150AB-4578-424F-B6BE-F646ADE273D9}" type="presParOf" srcId="{DCB4D75B-AC2B-48DB-9631-3E30F549FD5B}" destId="{F15E5A20-1BF7-496E-874A-79DE77848C45}" srcOrd="6" destOrd="0" presId="urn:microsoft.com/office/officeart/2005/8/layout/hierarchy3"/>
    <dgm:cxn modelId="{F98B47D4-3525-4D48-B968-6F7FEA3805A8}" type="presParOf" srcId="{DCB4D75B-AC2B-48DB-9631-3E30F549FD5B}" destId="{39346ECA-2432-4785-9497-9BA633FAC2DD}" srcOrd="7" destOrd="0" presId="urn:microsoft.com/office/officeart/2005/8/layout/hierarchy3"/>
    <dgm:cxn modelId="{4F0F5406-4816-4E3D-959E-574E1954E93A}" type="presParOf" srcId="{C92BED8A-2B82-4EE6-90C0-06BC9B9DD9A7}" destId="{71B30D2B-BE26-4CDA-9909-31E237DB2C42}" srcOrd="1" destOrd="0" presId="urn:microsoft.com/office/officeart/2005/8/layout/hierarchy3"/>
    <dgm:cxn modelId="{E72A8D23-150D-4BCC-901F-F77A559382DF}" type="presParOf" srcId="{71B30D2B-BE26-4CDA-9909-31E237DB2C42}" destId="{3FAA9063-71C2-4E3C-B695-6366FF013FBF}" srcOrd="0" destOrd="0" presId="urn:microsoft.com/office/officeart/2005/8/layout/hierarchy3"/>
    <dgm:cxn modelId="{C47078C2-25A1-4266-B76D-E4EEED333139}" type="presParOf" srcId="{3FAA9063-71C2-4E3C-B695-6366FF013FBF}" destId="{F733D6B1-04D3-4EA2-B6E2-9AA3FD6649FD}" srcOrd="0" destOrd="0" presId="urn:microsoft.com/office/officeart/2005/8/layout/hierarchy3"/>
    <dgm:cxn modelId="{674BEFF0-3A71-41F3-8489-887FCD0977D4}" type="presParOf" srcId="{3FAA9063-71C2-4E3C-B695-6366FF013FBF}" destId="{0E98C7F8-6A1D-43F7-B0CD-3D906B346962}" srcOrd="1" destOrd="0" presId="urn:microsoft.com/office/officeart/2005/8/layout/hierarchy3"/>
    <dgm:cxn modelId="{A483135E-72F5-420F-AD5A-48EB4D56B8D1}" type="presParOf" srcId="{71B30D2B-BE26-4CDA-9909-31E237DB2C42}" destId="{0025304C-D4B5-4201-BFE2-C0C9876A028D}" srcOrd="1" destOrd="0" presId="urn:microsoft.com/office/officeart/2005/8/layout/hierarchy3"/>
    <dgm:cxn modelId="{F9E67C15-B697-49A2-BEF9-AD0BEB41DBCA}" type="presParOf" srcId="{0025304C-D4B5-4201-BFE2-C0C9876A028D}" destId="{7D119C31-FBAD-49F2-9CB1-4DD245B0927C}" srcOrd="0" destOrd="0" presId="urn:microsoft.com/office/officeart/2005/8/layout/hierarchy3"/>
    <dgm:cxn modelId="{94A69E69-954F-4896-959E-56CEA44FE707}" type="presParOf" srcId="{0025304C-D4B5-4201-BFE2-C0C9876A028D}" destId="{7A3CCC9B-378E-4391-9774-9F91DCAC3E5D}" srcOrd="1" destOrd="0" presId="urn:microsoft.com/office/officeart/2005/8/layout/hierarchy3"/>
    <dgm:cxn modelId="{254978A1-DBD5-4AF3-95AC-43FDD8163B42}" type="presParOf" srcId="{0025304C-D4B5-4201-BFE2-C0C9876A028D}" destId="{6487ED3B-1ADB-4524-977A-AA5D54C4AA38}" srcOrd="2" destOrd="0" presId="urn:microsoft.com/office/officeart/2005/8/layout/hierarchy3"/>
    <dgm:cxn modelId="{6F7EA168-1BEA-44AC-B207-9B2170319C99}" type="presParOf" srcId="{0025304C-D4B5-4201-BFE2-C0C9876A028D}" destId="{3C96A47F-76BB-452F-A1D3-2F748C3FBBCA}" srcOrd="3" destOrd="0" presId="urn:microsoft.com/office/officeart/2005/8/layout/hierarchy3"/>
    <dgm:cxn modelId="{C9453F1A-97FB-4DB1-B0D5-2503E9FD6CFD}" type="presParOf" srcId="{0025304C-D4B5-4201-BFE2-C0C9876A028D}" destId="{E985EC88-0258-4A5A-9B87-9C9846815668}" srcOrd="4" destOrd="0" presId="urn:microsoft.com/office/officeart/2005/8/layout/hierarchy3"/>
    <dgm:cxn modelId="{E6FD89A6-302D-4614-899C-28022954C81A}" type="presParOf" srcId="{0025304C-D4B5-4201-BFE2-C0C9876A028D}" destId="{0D0AB76D-3054-41CB-A97C-415C252A1F83}" srcOrd="5" destOrd="0" presId="urn:microsoft.com/office/officeart/2005/8/layout/hierarchy3"/>
    <dgm:cxn modelId="{482395D9-FB37-494D-9442-1D9E7A21BBDB}" type="presParOf" srcId="{C92BED8A-2B82-4EE6-90C0-06BC9B9DD9A7}" destId="{B1B4461E-C639-4C45-979B-65D187006805}" srcOrd="2" destOrd="0" presId="urn:microsoft.com/office/officeart/2005/8/layout/hierarchy3"/>
    <dgm:cxn modelId="{982F0238-5003-4225-9CD5-17A934783A85}" type="presParOf" srcId="{B1B4461E-C639-4C45-979B-65D187006805}" destId="{BEC85357-ED03-485B-9116-C17B5144A2FB}" srcOrd="0" destOrd="0" presId="urn:microsoft.com/office/officeart/2005/8/layout/hierarchy3"/>
    <dgm:cxn modelId="{E10B93FE-037E-4E66-B850-DE068BCBD280}" type="presParOf" srcId="{BEC85357-ED03-485B-9116-C17B5144A2FB}" destId="{76DADF0F-D465-42F9-AF1C-D1D6FFB55069}" srcOrd="0" destOrd="0" presId="urn:microsoft.com/office/officeart/2005/8/layout/hierarchy3"/>
    <dgm:cxn modelId="{980A5A1B-8616-431A-BE09-8D584AF0733A}" type="presParOf" srcId="{BEC85357-ED03-485B-9116-C17B5144A2FB}" destId="{E8CF593A-3ABF-4D68-A4B6-487E27BFFB59}" srcOrd="1" destOrd="0" presId="urn:microsoft.com/office/officeart/2005/8/layout/hierarchy3"/>
    <dgm:cxn modelId="{95F11116-B356-4BAD-A1B6-CD26DFB6045B}" type="presParOf" srcId="{B1B4461E-C639-4C45-979B-65D187006805}" destId="{CE6C1B75-594A-4C20-9FCB-840E0FCFE850}" srcOrd="1" destOrd="0" presId="urn:microsoft.com/office/officeart/2005/8/layout/hierarchy3"/>
    <dgm:cxn modelId="{349067CC-37E9-457D-BC67-610C0D549E12}" type="presParOf" srcId="{CE6C1B75-594A-4C20-9FCB-840E0FCFE850}" destId="{E658786B-157F-4E57-8087-2A8E10318997}" srcOrd="0" destOrd="0" presId="urn:microsoft.com/office/officeart/2005/8/layout/hierarchy3"/>
    <dgm:cxn modelId="{31072370-8299-4D1B-A4B6-2DD2067BF60A}" type="presParOf" srcId="{CE6C1B75-594A-4C20-9FCB-840E0FCFE850}" destId="{55AE09F5-2AE5-43B2-B645-D14CDCE9DEAE}" srcOrd="1" destOrd="0" presId="urn:microsoft.com/office/officeart/2005/8/layout/hierarchy3"/>
    <dgm:cxn modelId="{DCDBEF7B-8845-4BD6-83D9-21D2CD818340}" type="presParOf" srcId="{CE6C1B75-594A-4C20-9FCB-840E0FCFE850}" destId="{56313C71-E4AE-474C-93DA-B25A54A545F0}" srcOrd="2" destOrd="0" presId="urn:microsoft.com/office/officeart/2005/8/layout/hierarchy3"/>
    <dgm:cxn modelId="{F7DF8EB6-655C-40F9-8DE0-7F835AE5DEEF}" type="presParOf" srcId="{CE6C1B75-594A-4C20-9FCB-840E0FCFE850}" destId="{700A8C00-78AE-4EBF-AEEF-2CB776E31749}" srcOrd="3" destOrd="0" presId="urn:microsoft.com/office/officeart/2005/8/layout/hierarchy3"/>
    <dgm:cxn modelId="{FE4D1554-AFFB-4FB4-9A3C-83596F258CC2}" type="presParOf" srcId="{CE6C1B75-594A-4C20-9FCB-840E0FCFE850}" destId="{F0F06106-4E50-4541-8DD4-B6DED2BC7041}" srcOrd="4" destOrd="0" presId="urn:microsoft.com/office/officeart/2005/8/layout/hierarchy3"/>
    <dgm:cxn modelId="{59AD7B0F-84CB-42A4-9C68-A5D9A298DE25}" type="presParOf" srcId="{CE6C1B75-594A-4C20-9FCB-840E0FCFE850}" destId="{ADA9E010-7AA3-45D6-8A81-8344C1839A0A}" srcOrd="5" destOrd="0" presId="urn:microsoft.com/office/officeart/2005/8/layout/hierarchy3"/>
    <dgm:cxn modelId="{927FB2D7-9AFF-4212-AA41-5753165A500A}" type="presParOf" srcId="{CE6C1B75-594A-4C20-9FCB-840E0FCFE850}" destId="{855BAB19-4B4A-4441-A9B0-DA7090724346}" srcOrd="6" destOrd="0" presId="urn:microsoft.com/office/officeart/2005/8/layout/hierarchy3"/>
    <dgm:cxn modelId="{84B887EC-0F4B-47A8-8CCB-F2ADF965E1EC}" type="presParOf" srcId="{CE6C1B75-594A-4C20-9FCB-840E0FCFE850}" destId="{FD2AC207-F27D-4913-9FAE-66D80DD048B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2940-898B-4A66-AC8A-6960688AB17E}">
      <dsp:nvSpPr>
        <dsp:cNvPr id="0" name=""/>
        <dsp:cNvSpPr/>
      </dsp:nvSpPr>
      <dsp:spPr>
        <a:xfrm>
          <a:off x="684678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Sélection</a:t>
          </a:r>
        </a:p>
      </dsp:txBody>
      <dsp:txXfrm>
        <a:off x="705100" y="21413"/>
        <a:ext cx="1353691" cy="656423"/>
      </dsp:txXfrm>
    </dsp:sp>
    <dsp:sp modelId="{1D6FD020-8873-4276-8CC8-FF6CA8B6630E}">
      <dsp:nvSpPr>
        <dsp:cNvPr id="0" name=""/>
        <dsp:cNvSpPr/>
      </dsp:nvSpPr>
      <dsp:spPr>
        <a:xfrm>
          <a:off x="824132" y="698259"/>
          <a:ext cx="139392" cy="579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697"/>
              </a:lnTo>
              <a:lnTo>
                <a:pt x="139392" y="5796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79EB-E4CE-4126-BE20-E796F221D08E}">
      <dsp:nvSpPr>
        <dsp:cNvPr id="0" name=""/>
        <dsp:cNvSpPr/>
      </dsp:nvSpPr>
      <dsp:spPr>
        <a:xfrm>
          <a:off x="963524" y="835509"/>
          <a:ext cx="2702989" cy="884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1er entretien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connaissance du CV et contenu des formations du partenaire +</a:t>
          </a:r>
          <a:br>
            <a:rPr lang="fr-FR" sz="1200" kern="1200" dirty="0" smtClean="0"/>
          </a:br>
          <a:r>
            <a:rPr lang="fr-FR" sz="1200" kern="1200" dirty="0" smtClean="0"/>
            <a:t>présentation de l’offre </a:t>
          </a:r>
          <a:r>
            <a:rPr lang="fr-FR" sz="1200" kern="1200" dirty="0" err="1" smtClean="0"/>
            <a:t>Khépri</a:t>
          </a:r>
          <a:r>
            <a:rPr lang="fr-FR" sz="1200" kern="1200" dirty="0" smtClean="0"/>
            <a:t> Formation</a:t>
          </a:r>
          <a:br>
            <a:rPr lang="fr-FR" sz="1200" kern="1200" dirty="0" smtClean="0"/>
          </a:br>
          <a:endParaRPr lang="fr-FR" sz="1200" kern="1200" dirty="0"/>
        </a:p>
      </dsp:txBody>
      <dsp:txXfrm>
        <a:off x="989442" y="861427"/>
        <a:ext cx="2651153" cy="833059"/>
      </dsp:txXfrm>
    </dsp:sp>
    <dsp:sp modelId="{4096844E-8C7F-452B-8CE4-4F2A9DF05E4F}">
      <dsp:nvSpPr>
        <dsp:cNvPr id="0" name=""/>
        <dsp:cNvSpPr/>
      </dsp:nvSpPr>
      <dsp:spPr>
        <a:xfrm>
          <a:off x="824132" y="698259"/>
          <a:ext cx="139392" cy="158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163"/>
              </a:lnTo>
              <a:lnTo>
                <a:pt x="139392" y="15821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D1A48-E728-4719-BB9C-A3213E2B83B7}">
      <dsp:nvSpPr>
        <dsp:cNvPr id="0" name=""/>
        <dsp:cNvSpPr/>
      </dsp:nvSpPr>
      <dsp:spPr>
        <a:xfrm>
          <a:off x="963524" y="1931788"/>
          <a:ext cx="27029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2ème entretien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avec un autre membre de l’équipe permanente</a:t>
          </a:r>
          <a:endParaRPr lang="fr-FR" sz="1200" kern="1200" dirty="0"/>
        </a:p>
      </dsp:txBody>
      <dsp:txXfrm>
        <a:off x="983946" y="1952210"/>
        <a:ext cx="2662145" cy="656423"/>
      </dsp:txXfrm>
    </dsp:sp>
    <dsp:sp modelId="{5E5C67B0-19D6-44B1-9ECF-45F5C25D32C5}">
      <dsp:nvSpPr>
        <dsp:cNvPr id="0" name=""/>
        <dsp:cNvSpPr/>
      </dsp:nvSpPr>
      <dsp:spPr>
        <a:xfrm>
          <a:off x="824132" y="698259"/>
          <a:ext cx="139392" cy="2453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3748"/>
              </a:lnTo>
              <a:lnTo>
                <a:pt x="139392" y="24537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0748-AA5E-4696-8DB3-8893905CF6AA}">
      <dsp:nvSpPr>
        <dsp:cNvPr id="0" name=""/>
        <dsp:cNvSpPr/>
      </dsp:nvSpPr>
      <dsp:spPr>
        <a:xfrm>
          <a:off x="963524" y="2803373"/>
          <a:ext cx="2686121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Négociation tarif et calendrier</a:t>
          </a:r>
          <a:endParaRPr lang="fr-FR" sz="1200" kern="1200" dirty="0"/>
        </a:p>
      </dsp:txBody>
      <dsp:txXfrm>
        <a:off x="983946" y="2823795"/>
        <a:ext cx="2645277" cy="656423"/>
      </dsp:txXfrm>
    </dsp:sp>
    <dsp:sp modelId="{F15E5A20-1BF7-496E-874A-79DE77848C45}">
      <dsp:nvSpPr>
        <dsp:cNvPr id="0" name=""/>
        <dsp:cNvSpPr/>
      </dsp:nvSpPr>
      <dsp:spPr>
        <a:xfrm>
          <a:off x="824132" y="698259"/>
          <a:ext cx="139392" cy="3325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5332"/>
              </a:lnTo>
              <a:lnTo>
                <a:pt x="139392" y="33253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46ECA-2432-4785-9497-9BA633FAC2DD}">
      <dsp:nvSpPr>
        <dsp:cNvPr id="0" name=""/>
        <dsp:cNvSpPr/>
      </dsp:nvSpPr>
      <dsp:spPr>
        <a:xfrm>
          <a:off x="963524" y="3674958"/>
          <a:ext cx="2673280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983946" y="3695380"/>
        <a:ext cx="2632436" cy="656423"/>
      </dsp:txXfrm>
    </dsp:sp>
    <dsp:sp modelId="{F733D6B1-04D3-4EA2-B6E2-9AA3FD6649FD}">
      <dsp:nvSpPr>
        <dsp:cNvPr id="0" name=""/>
        <dsp:cNvSpPr/>
      </dsp:nvSpPr>
      <dsp:spPr>
        <a:xfrm>
          <a:off x="4126074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Intégration</a:t>
          </a:r>
        </a:p>
      </dsp:txBody>
      <dsp:txXfrm>
        <a:off x="4146496" y="21413"/>
        <a:ext cx="1353691" cy="656423"/>
      </dsp:txXfrm>
    </dsp:sp>
    <dsp:sp modelId="{7D119C31-FBAD-49F2-9CB1-4DD245B0927C}">
      <dsp:nvSpPr>
        <dsp:cNvPr id="0" name=""/>
        <dsp:cNvSpPr/>
      </dsp:nvSpPr>
      <dsp:spPr>
        <a:xfrm>
          <a:off x="4265527" y="698259"/>
          <a:ext cx="139453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53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CCC9B-378E-4391-9774-9F91DCAC3E5D}">
      <dsp:nvSpPr>
        <dsp:cNvPr id="0" name=""/>
        <dsp:cNvSpPr/>
      </dsp:nvSpPr>
      <dsp:spPr>
        <a:xfrm>
          <a:off x="4404981" y="872576"/>
          <a:ext cx="3249256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Mise</a:t>
          </a:r>
          <a:r>
            <a:rPr lang="fr-FR" sz="1200" kern="1200" baseline="0" dirty="0" smtClean="0"/>
            <a:t> en ligne de la fiche technique de formation, programme détaillé de la formation et Fiche technique CV du prestataire</a:t>
          </a:r>
          <a:endParaRPr lang="fr-FR" sz="1200" kern="1200" dirty="0"/>
        </a:p>
      </dsp:txBody>
      <dsp:txXfrm>
        <a:off x="4425403" y="892998"/>
        <a:ext cx="3208412" cy="656423"/>
      </dsp:txXfrm>
    </dsp:sp>
    <dsp:sp modelId="{6487ED3B-1ADB-4524-977A-AA5D54C4AA38}">
      <dsp:nvSpPr>
        <dsp:cNvPr id="0" name=""/>
        <dsp:cNvSpPr/>
      </dsp:nvSpPr>
      <dsp:spPr>
        <a:xfrm>
          <a:off x="4265527" y="698259"/>
          <a:ext cx="139453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53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6A47F-76BB-452F-A1D3-2F748C3FBBCA}">
      <dsp:nvSpPr>
        <dsp:cNvPr id="0" name=""/>
        <dsp:cNvSpPr/>
      </dsp:nvSpPr>
      <dsp:spPr>
        <a:xfrm>
          <a:off x="4404981" y="1744161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Elaboration du contenu de formation en binôme avec un membre de l’équipe</a:t>
          </a:r>
          <a:endParaRPr lang="fr-FR" sz="1200" kern="1200" dirty="0"/>
        </a:p>
      </dsp:txBody>
      <dsp:txXfrm>
        <a:off x="4425403" y="1764583"/>
        <a:ext cx="3249445" cy="656423"/>
      </dsp:txXfrm>
    </dsp:sp>
    <dsp:sp modelId="{E985EC88-0258-4A5A-9B87-9C9846815668}">
      <dsp:nvSpPr>
        <dsp:cNvPr id="0" name=""/>
        <dsp:cNvSpPr/>
      </dsp:nvSpPr>
      <dsp:spPr>
        <a:xfrm>
          <a:off x="4265527" y="698259"/>
          <a:ext cx="139453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53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B76D-3054-41CB-A97C-415C252A1F83}">
      <dsp:nvSpPr>
        <dsp:cNvPr id="0" name=""/>
        <dsp:cNvSpPr/>
      </dsp:nvSpPr>
      <dsp:spPr>
        <a:xfrm>
          <a:off x="4404981" y="2615745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Première formation collective en binôme avec un membre de l’équipe</a:t>
          </a:r>
          <a:endParaRPr lang="fr-FR" sz="1200" kern="1200" dirty="0"/>
        </a:p>
      </dsp:txBody>
      <dsp:txXfrm>
        <a:off x="4425403" y="2636167"/>
        <a:ext cx="3249445" cy="656423"/>
      </dsp:txXfrm>
    </dsp:sp>
    <dsp:sp modelId="{76DADF0F-D465-42F9-AF1C-D1D6FFB55069}">
      <dsp:nvSpPr>
        <dsp:cNvPr id="0" name=""/>
        <dsp:cNvSpPr/>
      </dsp:nvSpPr>
      <dsp:spPr>
        <a:xfrm>
          <a:off x="7888581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Analyse</a:t>
          </a:r>
        </a:p>
      </dsp:txBody>
      <dsp:txXfrm>
        <a:off x="7909003" y="21413"/>
        <a:ext cx="1353691" cy="656423"/>
      </dsp:txXfrm>
    </dsp:sp>
    <dsp:sp modelId="{E658786B-157F-4E57-8087-2A8E10318997}">
      <dsp:nvSpPr>
        <dsp:cNvPr id="0" name=""/>
        <dsp:cNvSpPr/>
      </dsp:nvSpPr>
      <dsp:spPr>
        <a:xfrm>
          <a:off x="8028035" y="698259"/>
          <a:ext cx="139425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25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E09F5-2AE5-43B2-B645-D14CDCE9DEAE}">
      <dsp:nvSpPr>
        <dsp:cNvPr id="0" name=""/>
        <dsp:cNvSpPr/>
      </dsp:nvSpPr>
      <dsp:spPr>
        <a:xfrm>
          <a:off x="8167460" y="872576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stagiaire</a:t>
          </a:r>
        </a:p>
      </dsp:txBody>
      <dsp:txXfrm>
        <a:off x="8187882" y="892998"/>
        <a:ext cx="1720833" cy="656423"/>
      </dsp:txXfrm>
    </dsp:sp>
    <dsp:sp modelId="{56313C71-E4AE-474C-93DA-B25A54A545F0}">
      <dsp:nvSpPr>
        <dsp:cNvPr id="0" name=""/>
        <dsp:cNvSpPr/>
      </dsp:nvSpPr>
      <dsp:spPr>
        <a:xfrm>
          <a:off x="8028035" y="698259"/>
          <a:ext cx="139425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25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8C00-78AE-4EBF-AEEF-2CB776E31749}">
      <dsp:nvSpPr>
        <dsp:cNvPr id="0" name=""/>
        <dsp:cNvSpPr/>
      </dsp:nvSpPr>
      <dsp:spPr>
        <a:xfrm>
          <a:off x="8167460" y="1744161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entreprise</a:t>
          </a:r>
        </a:p>
      </dsp:txBody>
      <dsp:txXfrm>
        <a:off x="8187882" y="1764583"/>
        <a:ext cx="1720833" cy="656423"/>
      </dsp:txXfrm>
    </dsp:sp>
    <dsp:sp modelId="{F0F06106-4E50-4541-8DD4-B6DED2BC7041}">
      <dsp:nvSpPr>
        <dsp:cNvPr id="0" name=""/>
        <dsp:cNvSpPr/>
      </dsp:nvSpPr>
      <dsp:spPr>
        <a:xfrm>
          <a:off x="8028035" y="698259"/>
          <a:ext cx="139425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25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9E010-7AA3-45D6-8A81-8344C1839A0A}">
      <dsp:nvSpPr>
        <dsp:cNvPr id="0" name=""/>
        <dsp:cNvSpPr/>
      </dsp:nvSpPr>
      <dsp:spPr>
        <a:xfrm>
          <a:off x="8167460" y="2615745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Veiller à ce que le formateur dispose toujours des conditions d’exercices optimum </a:t>
          </a:r>
        </a:p>
      </dsp:txBody>
      <dsp:txXfrm>
        <a:off x="8187882" y="2636167"/>
        <a:ext cx="1720833" cy="656423"/>
      </dsp:txXfrm>
    </dsp:sp>
    <dsp:sp modelId="{855BAB19-4B4A-4441-A9B0-DA7090724346}">
      <dsp:nvSpPr>
        <dsp:cNvPr id="0" name=""/>
        <dsp:cNvSpPr/>
      </dsp:nvSpPr>
      <dsp:spPr>
        <a:xfrm>
          <a:off x="8028035" y="698259"/>
          <a:ext cx="139425" cy="3137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7705"/>
              </a:lnTo>
              <a:lnTo>
                <a:pt x="139425" y="31377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AC207-F27D-4913-9FAE-66D80DD048B9}">
      <dsp:nvSpPr>
        <dsp:cNvPr id="0" name=""/>
        <dsp:cNvSpPr/>
      </dsp:nvSpPr>
      <dsp:spPr>
        <a:xfrm>
          <a:off x="8167460" y="3487330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>
        <a:off x="8187882" y="3507752"/>
        <a:ext cx="1720833" cy="656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1630227-46C5-4CD2-BEA2-5256F91EB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0EA94191-50B1-4FBC-8729-67B42E7FF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9CEC076-6C8E-489F-AA84-E468653D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0623E15-C7A1-4E87-85F3-65E51B0C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76D930FB-2A3A-4494-9BE8-0B89C3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7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850813D-F957-42C6-A6EF-3C230658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34182999-7DA7-4324-9292-AC59FC913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952C7C5-AD99-4C81-92B4-A7C1B418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BF97D85-9FF3-467C-B56C-328A9443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AC929394-D858-4AAD-87F4-1F9059ED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1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757379EB-7BE6-4031-97C1-1AA7809D3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AE1B2FEA-40D8-4919-973A-4E8E4498D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1C417AE-26F0-498A-89E5-9A9EB262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222B521-B6E5-4CC5-8FAE-732DE5B0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6A41F60-E3A9-4E5F-B28B-DBB160EA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7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0AF88AA-96C0-401C-8B9F-AF184FE4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E2AEB91-A4B7-4997-B350-7F4A70B5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9447A0FB-F96C-450C-BD0D-B0B1CE34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2336AE0-A82E-49AB-8F36-C821AEC8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BF3DE55-7AC2-4E7D-BE18-BA5B2F90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28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A08113E-2225-42DA-9C4D-BDD7628F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85F6CF5-763B-459C-BB64-A434C80A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88D080D-93CD-467A-BE2D-38DE5BA3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97DBF18-9D17-4B76-87BC-78070B20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D10E47B-6765-4202-A86A-738333FD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352680-94C1-47DE-8ED1-D3BF2E5E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2E3CCFB-49BF-466D-B306-F981F8455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DE0E32E6-179E-4235-A174-0CF51A1B2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F41FD3B1-74A8-4E81-8757-D5428750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C71A656D-7B54-4762-80E5-DC90B5CC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977810F1-EA0E-4891-A690-ED223E4B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6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440BA52-640D-4821-A4FC-56F71260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C9028D01-DD93-4130-BF2F-79DBD1741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B13C8AD7-8733-49A9-9B74-FCD787771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C24FE1E8-E3A2-4431-8149-DB136146A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A513ECF0-53E1-4EF3-91FC-BF2CEA6DE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87FC4336-97CE-41A2-A0B1-1756E589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4D73EF71-3200-4023-AED3-146C9F32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267A82ED-ED0A-4128-B35D-4B79DFBA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F1ED396-4732-46CF-81D2-26AD39EC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2CA1A48B-DDF1-456B-97E0-79A98CD3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9292E106-11B6-4CAD-9B8D-7A9A6CE0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6EE7C458-D762-4D1F-B912-22183FB5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2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E37A29A3-9417-4EB9-A405-57F58771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981772A4-F36F-4157-B4E0-E380641E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2D3F4C20-D425-4B7F-92A9-D872DC01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95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0818923-200D-4F19-847F-D26C863E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657BA70-DC19-410F-9C2D-3D9BC69E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C5DE6DEA-F02A-4D31-B9E8-F50BAD8C4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011E6D61-39E4-4A9F-AB25-4BA5DF0F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BFE56BB1-B250-4F9D-9038-17755B50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01C8519-AE81-4BD1-9D7B-AF9BA43D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CBFC1CA-E3D3-4288-8743-F7700DC2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3A436245-0702-4E71-A562-597A7A7FA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DC19DBE2-ADED-4DF7-87D4-7918472B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002BB6E-809D-44E2-9759-E03C7C4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12FDEE0-337C-4E35-BDAB-79B95EAE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382F0887-DFEC-4CCB-B4B8-09503790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12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DF1E9BCB-5038-443B-A850-C725E93E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2AE30F2-3ED3-4A21-9A8B-EA4442A7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C33F648-4EDD-42AC-80C9-E282A11FE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C40E-7E09-44A3-92E8-9991B736222B}" type="datetimeFigureOut">
              <a:rPr lang="fr-FR" smtClean="0"/>
              <a:t>09/03/2022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DA048630-3D0B-407E-B655-F0396EBD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0770465-A268-45B5-B85D-C3ECF8005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18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="" xmlns:a16="http://schemas.microsoft.com/office/drawing/2014/main" id="{E7790192-D04C-48E7-B8B8-71A842180E67}"/>
              </a:ext>
            </a:extLst>
          </p:cNvPr>
          <p:cNvGraphicFramePr/>
          <p:nvPr>
            <p:extLst/>
          </p:nvPr>
        </p:nvGraphicFramePr>
        <p:xfrm>
          <a:off x="728870" y="1242391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A0A840C7-338D-4DE3-BE67-BCF41A94972E}"/>
              </a:ext>
            </a:extLst>
          </p:cNvPr>
          <p:cNvSpPr txBox="1"/>
          <p:nvPr/>
        </p:nvSpPr>
        <p:spPr>
          <a:xfrm>
            <a:off x="3030195" y="437321"/>
            <a:ext cx="7627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Trebuchet MS" panose="020B0603020202020204" pitchFamily="34" charset="0"/>
              </a:rPr>
              <a:t>Procédure de recrutement et de suivi des compétences de formateur</a:t>
            </a:r>
          </a:p>
          <a:p>
            <a:pPr algn="ctr"/>
            <a:r>
              <a:rPr lang="fr-FR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ACTION DE </a:t>
            </a:r>
            <a:r>
              <a:rPr lang="fr-FR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BILAN DE COMPETENCE</a:t>
            </a:r>
            <a:endParaRPr lang="fr-FR" dirty="0" smtClean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5" y="284228"/>
            <a:ext cx="2347279" cy="47625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691664" y="5108422"/>
            <a:ext cx="2670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/>
              <a:t>Proposition de contrat de sous-traitance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903369" y="4805399"/>
            <a:ext cx="17546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Evaluation des sous-traitants</a:t>
            </a:r>
          </a:p>
          <a:p>
            <a:r>
              <a:rPr lang="fr-FR" sz="1100" dirty="0" smtClean="0"/>
              <a:t>Indicateur 5.21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585161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112</Words>
  <Application>Microsoft Office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magalie magalie</dc:creator>
  <cp:lastModifiedBy>Compte Microsoft</cp:lastModifiedBy>
  <cp:revision>11</cp:revision>
  <dcterms:created xsi:type="dcterms:W3CDTF">2021-04-15T12:55:15Z</dcterms:created>
  <dcterms:modified xsi:type="dcterms:W3CDTF">2022-03-08T23:52:46Z</dcterms:modified>
</cp:coreProperties>
</file>