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614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gAQfzXgvvMFbK6xVKt11GyM17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32042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048D616-CC20-4F84-A96E-89E54BA17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536"/>
            <a:ext cx="10515600" cy="648129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ableau de pilotage d’amélioration </a:t>
            </a: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</a:t>
            </a:r>
            <a:endParaRPr lang="fr-FR" sz="2000" b="1" dirty="0"/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xmlns="" id="{BFAF760E-5DD9-40E3-BBAB-01E719B40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299021"/>
              </p:ext>
            </p:extLst>
          </p:nvPr>
        </p:nvGraphicFramePr>
        <p:xfrm>
          <a:off x="718211" y="1690688"/>
          <a:ext cx="10943222" cy="5626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17">
                  <a:extLst>
                    <a:ext uri="{9D8B030D-6E8A-4147-A177-3AD203B41FA5}">
                      <a16:colId xmlns:a16="http://schemas.microsoft.com/office/drawing/2014/main" xmlns="" val="1634713736"/>
                    </a:ext>
                  </a:extLst>
                </a:gridCol>
                <a:gridCol w="1772987">
                  <a:extLst>
                    <a:ext uri="{9D8B030D-6E8A-4147-A177-3AD203B41FA5}">
                      <a16:colId xmlns:a16="http://schemas.microsoft.com/office/drawing/2014/main" xmlns="" val="732553781"/>
                    </a:ext>
                  </a:extLst>
                </a:gridCol>
                <a:gridCol w="2099887">
                  <a:extLst>
                    <a:ext uri="{9D8B030D-6E8A-4147-A177-3AD203B41FA5}">
                      <a16:colId xmlns:a16="http://schemas.microsoft.com/office/drawing/2014/main" xmlns="" val="3357561376"/>
                    </a:ext>
                  </a:extLst>
                </a:gridCol>
                <a:gridCol w="1217679">
                  <a:extLst>
                    <a:ext uri="{9D8B030D-6E8A-4147-A177-3AD203B41FA5}">
                      <a16:colId xmlns:a16="http://schemas.microsoft.com/office/drawing/2014/main" xmlns="" val="3271265762"/>
                    </a:ext>
                  </a:extLst>
                </a:gridCol>
                <a:gridCol w="2229623">
                  <a:extLst>
                    <a:ext uri="{9D8B030D-6E8A-4147-A177-3AD203B41FA5}">
                      <a16:colId xmlns:a16="http://schemas.microsoft.com/office/drawing/2014/main" xmlns="" val="934441936"/>
                    </a:ext>
                  </a:extLst>
                </a:gridCol>
                <a:gridCol w="897011">
                  <a:extLst>
                    <a:ext uri="{9D8B030D-6E8A-4147-A177-3AD203B41FA5}">
                      <a16:colId xmlns:a16="http://schemas.microsoft.com/office/drawing/2014/main" xmlns="" val="70260186"/>
                    </a:ext>
                  </a:extLst>
                </a:gridCol>
                <a:gridCol w="1563318">
                  <a:extLst>
                    <a:ext uri="{9D8B030D-6E8A-4147-A177-3AD203B41FA5}">
                      <a16:colId xmlns:a16="http://schemas.microsoft.com/office/drawing/2014/main" xmlns="" val="832590071"/>
                    </a:ext>
                  </a:extLst>
                </a:gridCol>
              </a:tblGrid>
              <a:tr h="692209">
                <a:tc>
                  <a:txBody>
                    <a:bodyPr/>
                    <a:lstStyle/>
                    <a:p>
                      <a:pPr algn="ctr"/>
                      <a:endParaRPr lang="fr-FR" sz="12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sz="1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Intitulé </a:t>
                      </a:r>
                      <a:r>
                        <a:rPr lang="fr-FR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la formation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Origine de l’insatisfaction ou de la suggestion ou aléas ou difficulté ou réclamation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Objet 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Adéquation au public/contenu/pédagogie/ support</a:t>
                      </a:r>
                      <a:r>
                        <a:rPr lang="fr-FR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/administratif/</a:t>
                      </a:r>
                      <a:br>
                        <a:rPr lang="fr-FR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réglementaire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 </a:t>
                      </a:r>
                      <a:r>
                        <a:rPr lang="fr-FR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</a:t>
                      </a: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détection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Action </a:t>
                      </a:r>
                      <a:r>
                        <a:rPr lang="fr-FR" sz="12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mise en </a:t>
                      </a:r>
                      <a:r>
                        <a:rPr lang="fr-FR" sz="12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œuvre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 </a:t>
                      </a:r>
                      <a:r>
                        <a:rPr lang="fr-FR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traitement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Bénéfice </a:t>
                      </a:r>
                      <a:r>
                        <a:rPr lang="fr-FR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attendu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4303634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       </a:t>
                      </a:r>
                      <a:r>
                        <a:rPr lang="fr-FR" sz="1100" dirty="0" smtClean="0"/>
                        <a:t> EFT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 Désinscription</a:t>
                      </a:r>
                      <a:r>
                        <a:rPr lang="fr-FR" sz="1100" baseline="0" dirty="0" smtClean="0"/>
                        <a:t> du stagiaire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Administratif : Pré-inscriptio</a:t>
                      </a:r>
                      <a:r>
                        <a:rPr lang="fr-FR" sz="1100" baseline="0" dirty="0" smtClean="0"/>
                        <a:t>n trop tardive auprès du financeur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 2/12/2021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dirty="0" smtClean="0"/>
                        <a:t> Affichage</a:t>
                      </a:r>
                      <a:r>
                        <a:rPr lang="fr-FR" sz="1100" baseline="0" dirty="0" smtClean="0"/>
                        <a:t> date de pré-inscription 2 mois avant le démarrage du stage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12/01/2022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Plus de stagiaires</a:t>
                      </a:r>
                      <a:r>
                        <a:rPr lang="fr-FR" sz="1100" baseline="0" dirty="0" smtClean="0"/>
                        <a:t> financés et inscrits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8337420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EFT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Absence prévu</a:t>
                      </a:r>
                      <a:r>
                        <a:rPr lang="fr-FR" sz="1100" baseline="0" dirty="0" smtClean="0"/>
                        <a:t>e d’1 stagiaire en J1 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Accompagnement</a:t>
                      </a:r>
                      <a:r>
                        <a:rPr lang="fr-FR" sz="1100" baseline="0" dirty="0" smtClean="0"/>
                        <a:t> pédagogique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Mai 2021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Fournir à la stagiaire support</a:t>
                      </a:r>
                      <a:r>
                        <a:rPr lang="fr-FR" sz="1100" baseline="0" dirty="0" smtClean="0"/>
                        <a:t> de cours de la ½ journée concernée en amont et prévoir son intégration dans le groupe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Mai 2021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Stagiaire à niveau en rejoignant le groupe. Evitement de </a:t>
                      </a:r>
                      <a:r>
                        <a:rPr lang="fr-FR" sz="1100" dirty="0" err="1" smtClean="0"/>
                        <a:t>déccrochage</a:t>
                      </a:r>
                      <a:r>
                        <a:rPr lang="fr-FR" sz="1100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9479703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3894604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1222428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4207699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7045298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4749450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7749894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246608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694994"/>
                  </a:ext>
                </a:extLst>
              </a:tr>
            </a:tbl>
          </a:graphicData>
        </a:graphic>
      </p:graphicFrame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1" y="457385"/>
            <a:ext cx="2085975" cy="421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4681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123</Words>
  <Application>Microsoft Office PowerPoint</Application>
  <PresentationFormat>Grand écran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Tableau de pilotage d’amélioration continue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Compte Microsoft</cp:lastModifiedBy>
  <cp:revision>11</cp:revision>
  <dcterms:created xsi:type="dcterms:W3CDTF">2019-08-01T09:14:40Z</dcterms:created>
  <dcterms:modified xsi:type="dcterms:W3CDTF">2022-02-24T02:51:31Z</dcterms:modified>
</cp:coreProperties>
</file>