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614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igAQfzXgvvMFbK6xVKt11GyM17x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5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‹N°›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320420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contenu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et texte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vertical et texte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e de titre" type="title">
  <p:cSld name="TITL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de section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eux contenus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re seul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 avec légende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avec légende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‹N°›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0048D616-CC20-4F84-A96E-89E54BA17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3536"/>
            <a:ext cx="10515600" cy="648129"/>
          </a:xfrm>
        </p:spPr>
        <p:txBody>
          <a:bodyPr>
            <a:noAutofit/>
          </a:bodyPr>
          <a:lstStyle/>
          <a:p>
            <a:pPr algn="ctr"/>
            <a:r>
              <a:rPr lang="fr-FR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fr-FR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ableau </a:t>
            </a:r>
            <a:r>
              <a:rPr lang="fr-FR" sz="20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exploitation de la veille en continue</a:t>
            </a:r>
            <a:endParaRPr lang="fr-FR" sz="2000" b="1" dirty="0"/>
          </a:p>
        </p:txBody>
      </p:sp>
      <p:graphicFrame>
        <p:nvGraphicFramePr>
          <p:cNvPr id="3" name="Tableau 3">
            <a:extLst>
              <a:ext uri="{FF2B5EF4-FFF2-40B4-BE49-F238E27FC236}">
                <a16:creationId xmlns="" xmlns:a16="http://schemas.microsoft.com/office/drawing/2014/main" id="{BFAF760E-5DD9-40E3-BBAB-01E719B404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384901"/>
              </p:ext>
            </p:extLst>
          </p:nvPr>
        </p:nvGraphicFramePr>
        <p:xfrm>
          <a:off x="718211" y="1436688"/>
          <a:ext cx="10943222" cy="5347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717">
                  <a:extLst>
                    <a:ext uri="{9D8B030D-6E8A-4147-A177-3AD203B41FA5}">
                      <a16:colId xmlns="" xmlns:a16="http://schemas.microsoft.com/office/drawing/2014/main" val="1634713736"/>
                    </a:ext>
                  </a:extLst>
                </a:gridCol>
                <a:gridCol w="1772987">
                  <a:extLst>
                    <a:ext uri="{9D8B030D-6E8A-4147-A177-3AD203B41FA5}">
                      <a16:colId xmlns="" xmlns:a16="http://schemas.microsoft.com/office/drawing/2014/main" val="732553781"/>
                    </a:ext>
                  </a:extLst>
                </a:gridCol>
                <a:gridCol w="2099887">
                  <a:extLst>
                    <a:ext uri="{9D8B030D-6E8A-4147-A177-3AD203B41FA5}">
                      <a16:colId xmlns="" xmlns:a16="http://schemas.microsoft.com/office/drawing/2014/main" val="3357561376"/>
                    </a:ext>
                  </a:extLst>
                </a:gridCol>
                <a:gridCol w="1217679">
                  <a:extLst>
                    <a:ext uri="{9D8B030D-6E8A-4147-A177-3AD203B41FA5}">
                      <a16:colId xmlns="" xmlns:a16="http://schemas.microsoft.com/office/drawing/2014/main" val="3271265762"/>
                    </a:ext>
                  </a:extLst>
                </a:gridCol>
                <a:gridCol w="2229623">
                  <a:extLst>
                    <a:ext uri="{9D8B030D-6E8A-4147-A177-3AD203B41FA5}">
                      <a16:colId xmlns="" xmlns:a16="http://schemas.microsoft.com/office/drawing/2014/main" val="934441936"/>
                    </a:ext>
                  </a:extLst>
                </a:gridCol>
                <a:gridCol w="897011">
                  <a:extLst>
                    <a:ext uri="{9D8B030D-6E8A-4147-A177-3AD203B41FA5}">
                      <a16:colId xmlns="" xmlns:a16="http://schemas.microsoft.com/office/drawing/2014/main" val="70260186"/>
                    </a:ext>
                  </a:extLst>
                </a:gridCol>
                <a:gridCol w="1563318">
                  <a:extLst>
                    <a:ext uri="{9D8B030D-6E8A-4147-A177-3AD203B41FA5}">
                      <a16:colId xmlns="" xmlns:a16="http://schemas.microsoft.com/office/drawing/2014/main" val="832590071"/>
                    </a:ext>
                  </a:extLst>
                </a:gridCol>
              </a:tblGrid>
              <a:tr h="1213435">
                <a:tc>
                  <a:txBody>
                    <a:bodyPr/>
                    <a:lstStyle/>
                    <a:p>
                      <a:pPr algn="ctr"/>
                      <a:endParaRPr lang="fr-FR" sz="1200" b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fr-FR" sz="12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Intitulé </a:t>
                      </a:r>
                      <a:r>
                        <a:rPr lang="fr-FR" sz="12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 la formation</a:t>
                      </a:r>
                    </a:p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Origine de l’insatisfaction ou de la suggestion ou aléas ou difficulté ou réclamation</a:t>
                      </a:r>
                      <a:endParaRPr lang="fr-FR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u="none" strike="noStrike" dirty="0" smtClean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Objet :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Adéquation au public/contenu/pédagogie/ support</a:t>
                      </a:r>
                      <a:r>
                        <a:rPr lang="fr-FR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/administratif/</a:t>
                      </a:r>
                      <a:br>
                        <a:rPr lang="fr-FR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fr-FR" sz="12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réglementaire</a:t>
                      </a:r>
                      <a:endParaRPr lang="fr-FR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u="none" strike="noStrike" dirty="0" smtClean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Date </a:t>
                      </a:r>
                      <a:r>
                        <a:rPr lang="fr-FR" sz="12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 </a:t>
                      </a:r>
                      <a:r>
                        <a:rPr lang="fr-FR" sz="12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détection</a:t>
                      </a:r>
                      <a:endParaRPr lang="fr-FR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u="none" strike="noStrike" dirty="0" smtClean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Action </a:t>
                      </a:r>
                      <a:r>
                        <a:rPr lang="fr-FR" sz="1200" b="1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mise en </a:t>
                      </a:r>
                      <a:r>
                        <a:rPr lang="fr-FR" sz="1200" b="1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œuvre</a:t>
                      </a:r>
                      <a:endParaRPr lang="fr-FR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u="none" strike="noStrike" dirty="0" smtClean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Date </a:t>
                      </a:r>
                      <a:r>
                        <a:rPr lang="fr-FR" sz="12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 traitement</a:t>
                      </a:r>
                      <a:endParaRPr lang="fr-FR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fr-FR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u="none" strike="noStrike" dirty="0" smtClean="0"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u="none" strike="noStrike" dirty="0" smtClean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Bénéfice </a:t>
                      </a:r>
                      <a:r>
                        <a:rPr lang="fr-FR" sz="1200" u="none" strike="noStrike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attendu</a:t>
                      </a:r>
                      <a:endParaRPr lang="fr-FR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fr-FR" sz="10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184303634"/>
                  </a:ext>
                </a:extLst>
              </a:tr>
              <a:tr h="537772">
                <a:tc>
                  <a:txBody>
                    <a:bodyPr/>
                    <a:lstStyle/>
                    <a:p>
                      <a:pPr algn="l"/>
                      <a:r>
                        <a:rPr lang="fr-FR" sz="1100" dirty="0" smtClean="0"/>
                        <a:t>        EFT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100" dirty="0" smtClean="0"/>
                        <a:t> Désinscription</a:t>
                      </a:r>
                      <a:r>
                        <a:rPr lang="fr-FR" sz="1100" baseline="0" dirty="0" smtClean="0"/>
                        <a:t> du stagiaire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100" dirty="0" smtClean="0"/>
                        <a:t>Administratif : Pré-inscriptio</a:t>
                      </a:r>
                      <a:r>
                        <a:rPr lang="fr-FR" sz="1100" baseline="0" dirty="0" smtClean="0"/>
                        <a:t>n trop tardive auprès du financeur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100" dirty="0" smtClean="0"/>
                        <a:t> 2/12/2021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100" dirty="0" smtClean="0"/>
                        <a:t> Affichage</a:t>
                      </a:r>
                      <a:r>
                        <a:rPr lang="fr-FR" sz="1100" baseline="0" dirty="0" smtClean="0"/>
                        <a:t> date de pré-inscription 2 mois avant le démarrage du stage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100" dirty="0" smtClean="0"/>
                        <a:t>12/01/2022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100" dirty="0" smtClean="0"/>
                        <a:t>Plus de stagiaires</a:t>
                      </a:r>
                      <a:r>
                        <a:rPr lang="fr-FR" sz="1100" baseline="0" dirty="0" smtClean="0"/>
                        <a:t> financés et inscrits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98337420"/>
                  </a:ext>
                </a:extLst>
              </a:tr>
              <a:tr h="689451">
                <a:tc>
                  <a:txBody>
                    <a:bodyPr/>
                    <a:lstStyle/>
                    <a:p>
                      <a:pPr algn="ctr"/>
                      <a:r>
                        <a:rPr lang="fr-FR" sz="1100" dirty="0" smtClean="0"/>
                        <a:t>EFT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Absence prévu</a:t>
                      </a:r>
                      <a:r>
                        <a:rPr lang="fr-FR" sz="1100" baseline="0" dirty="0" smtClean="0"/>
                        <a:t>e d’1 stagiaire en J1 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Accompagnement</a:t>
                      </a:r>
                      <a:r>
                        <a:rPr lang="fr-FR" sz="1100" baseline="0" dirty="0" smtClean="0"/>
                        <a:t> pédagogique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Mai 2021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Fournir à la stagiaire support</a:t>
                      </a:r>
                      <a:r>
                        <a:rPr lang="fr-FR" sz="1100" baseline="0" dirty="0" smtClean="0"/>
                        <a:t> de cours de la ½ journée concernée en amont et prévoir son intégration dans le groupe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Mai 2021</a:t>
                      </a:r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 smtClean="0"/>
                        <a:t>Stagiaire à niveau en rejoignant le groupe. Evitement de </a:t>
                      </a:r>
                      <a:r>
                        <a:rPr lang="fr-FR" sz="1100" dirty="0" err="1" smtClean="0"/>
                        <a:t>déccrochage</a:t>
                      </a:r>
                      <a:r>
                        <a:rPr lang="fr-FR" sz="1100" dirty="0" smtClean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89479703"/>
                  </a:ext>
                </a:extLst>
              </a:tr>
              <a:tr h="331307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53894604"/>
                  </a:ext>
                </a:extLst>
              </a:tr>
              <a:tr h="331307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91222428"/>
                  </a:ext>
                </a:extLst>
              </a:tr>
              <a:tr h="331307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54207699"/>
                  </a:ext>
                </a:extLst>
              </a:tr>
              <a:tr h="331307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47045298"/>
                  </a:ext>
                </a:extLst>
              </a:tr>
              <a:tr h="331307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94749450"/>
                  </a:ext>
                </a:extLst>
              </a:tr>
              <a:tr h="331307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87749894"/>
                  </a:ext>
                </a:extLst>
              </a:tr>
              <a:tr h="331307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2246608"/>
                  </a:ext>
                </a:extLst>
              </a:tr>
              <a:tr h="331307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39694994"/>
                  </a:ext>
                </a:extLst>
              </a:tr>
            </a:tbl>
          </a:graphicData>
        </a:graphic>
      </p:graphicFrame>
      <p:pic>
        <p:nvPicPr>
          <p:cNvPr id="4" name="Imag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211" y="457385"/>
            <a:ext cx="2085975" cy="4216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946814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125</Words>
  <Application>Microsoft Office PowerPoint</Application>
  <PresentationFormat>Grand écran</PresentationFormat>
  <Paragraphs>29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Thème Office</vt:lpstr>
      <vt:lpstr>Tableau exploitation de la veille en continue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Operationelle</dc:creator>
  <cp:lastModifiedBy>Compte Microsoft</cp:lastModifiedBy>
  <cp:revision>12</cp:revision>
  <dcterms:created xsi:type="dcterms:W3CDTF">2019-08-01T09:14:40Z</dcterms:created>
  <dcterms:modified xsi:type="dcterms:W3CDTF">2022-03-23T18:48:10Z</dcterms:modified>
</cp:coreProperties>
</file>