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Wingdings 3" panose="05040102010807070707" pitchFamily="18" charset="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k5r7xNsnxbhZdGF6aNlkvG9O8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797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13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846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907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26046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901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31581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354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1382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4592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597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152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959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345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393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37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7196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5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title"/>
          </p:nvPr>
        </p:nvSpPr>
        <p:spPr>
          <a:xfrm>
            <a:off x="2374231" y="229573"/>
            <a:ext cx="4679554" cy="8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806450" algn="ctr">
              <a:spcBef>
                <a:spcPts val="0"/>
              </a:spcBef>
            </a:pPr>
            <a:r>
              <a:rPr lang="fr-FR" sz="1800" dirty="0"/>
              <a:t>Evelyne Revellat, formatrice, coach </a:t>
            </a:r>
            <a:r>
              <a:rPr lang="fr-FR" sz="1800" dirty="0" smtClean="0"/>
              <a:t>certifié et </a:t>
            </a:r>
            <a:r>
              <a:rPr lang="fr-FR" sz="1800" dirty="0"/>
              <a:t>Sophrologue-Relaxologue</a:t>
            </a:r>
            <a:endParaRPr sz="1800" dirty="0"/>
          </a:p>
        </p:txBody>
      </p:sp>
      <p:sp>
        <p:nvSpPr>
          <p:cNvPr id="56" name="Google Shape;56;p1"/>
          <p:cNvSpPr txBox="1"/>
          <p:nvPr/>
        </p:nvSpPr>
        <p:spPr>
          <a:xfrm>
            <a:off x="1810381" y="1000101"/>
            <a:ext cx="5409126" cy="7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r>
              <a:rPr lang="fr-FR" sz="1100" dirty="0"/>
              <a:t>Je suis votre interlocutrice pour tous les aspects pédagogiques </a:t>
            </a:r>
            <a:r>
              <a:rPr lang="fr-FR" sz="1100" dirty="0" smtClean="0"/>
              <a:t>des formations</a:t>
            </a:r>
            <a:endParaRPr lang="fr-FR" sz="1100" dirty="0"/>
          </a:p>
          <a:p>
            <a:r>
              <a:rPr lang="fr-FR" sz="1100" dirty="0"/>
              <a:t>ainsi que son accessibilité et ses modalités pratiques.</a:t>
            </a:r>
          </a:p>
          <a:p>
            <a:r>
              <a:rPr lang="fr-FR" sz="1100" dirty="0"/>
              <a:t>Pour toute question relative à l’administration et au financement de la </a:t>
            </a:r>
            <a:r>
              <a:rPr lang="fr-FR" sz="1100" dirty="0" smtClean="0"/>
              <a:t>formation.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07950" y="2067238"/>
            <a:ext cx="5327650" cy="471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18000" bIns="0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5580063" y="2067239"/>
            <a:ext cx="3168650" cy="104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18000" bIns="0" anchor="t" anchorCtr="0">
            <a:noAutofit/>
          </a:bodyPr>
          <a:lstStyle/>
          <a:p>
            <a:pPr marL="9525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D50239"/>
              </a:buClr>
              <a:buSzPts val="400"/>
              <a:buFont typeface="Verdana"/>
              <a:buNone/>
            </a:pPr>
            <a:endParaRPr sz="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5580063" y="2118039"/>
            <a:ext cx="310673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endParaRPr lang="fr-FR" sz="1000" b="0" i="0" u="none" strike="noStrike" cap="none" dirty="0" smtClean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000" b="0" i="0" u="none" strike="noStrike" cap="none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Diplômé d’Ecole de commerce - GEM Grenoble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000" b="0" i="0" u="none" strike="noStrike" cap="none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Coach, formateur, manager coach certifié Coach Up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000" b="0" i="0" u="none" strike="noStrike" cap="none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Sophrologue-Relaxologue et formatrice (ESSA), </a:t>
            </a:r>
            <a:endParaRPr dirty="0">
              <a:solidFill>
                <a:srgbClr val="0070C0"/>
              </a:solidFill>
            </a:endParaRPr>
          </a:p>
          <a:p>
            <a:pPr lvl="0">
              <a:buClr>
                <a:srgbClr val="7F7F7F"/>
              </a:buClr>
              <a:buSzPts val="1000"/>
            </a:pPr>
            <a:r>
              <a:rPr lang="fr-FR" sz="1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Formée à </a:t>
            </a:r>
            <a:r>
              <a:rPr lang="fr-FR" sz="1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fr-FR" sz="1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Technique </a:t>
            </a:r>
            <a:r>
              <a:rPr lang="fr-FR" sz="1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Dialogue Intérieur</a:t>
            </a:r>
            <a:endParaRPr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Google Shape;60;p1"/>
          <p:cNvSpPr txBox="1"/>
          <p:nvPr/>
        </p:nvSpPr>
        <p:spPr>
          <a:xfrm flipH="1">
            <a:off x="3242931" y="1893537"/>
            <a:ext cx="2089335" cy="338514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BECD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COMPETENCES / </a:t>
            </a:r>
            <a:r>
              <a:rPr lang="fr-FR" sz="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DOMAINES D’INTERVENTION</a:t>
            </a:r>
          </a:p>
        </p:txBody>
      </p:sp>
      <p:sp>
        <p:nvSpPr>
          <p:cNvPr id="61" name="Google Shape;61;p1"/>
          <p:cNvSpPr txBox="1"/>
          <p:nvPr/>
        </p:nvSpPr>
        <p:spPr>
          <a:xfrm>
            <a:off x="399308" y="2161002"/>
            <a:ext cx="4744933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7F7F7F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ECD0A"/>
              </a:buClr>
              <a:buSzPts val="1100"/>
              <a:buFont typeface="Arial"/>
              <a:buNone/>
            </a:pPr>
            <a:r>
              <a:rPr lang="fr-FR" sz="11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Construction </a:t>
            </a:r>
            <a:r>
              <a:rPr lang="fr-FR" sz="11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de dispositifs </a:t>
            </a:r>
            <a:r>
              <a:rPr lang="fr-FR" sz="11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d’accompagnement RH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ECD0A"/>
              </a:buClr>
              <a:buSzPts val="1100"/>
              <a:buFont typeface="Arial"/>
              <a:buNone/>
            </a:pPr>
            <a:r>
              <a:rPr lang="fr-FR" sz="11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Mobilité interne - GPEC</a:t>
            </a:r>
            <a:endParaRPr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0">
              <a:buClr>
                <a:srgbClr val="7F7F7F"/>
              </a:buClr>
              <a:buSzPts val="1000"/>
            </a:pPr>
            <a:r>
              <a:rPr lang="fr-F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Une trentaine d'années en relations humaines et relation d'aide et développement personnel. A été Responsable des Ressources humaines et coach interne au sein de grands </a:t>
            </a:r>
            <a:r>
              <a:rPr lang="fr-F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groupes comme Etam prêt à porte et Hewlett Packard.</a:t>
            </a:r>
          </a:p>
          <a:p>
            <a:pPr lvl="0">
              <a:buClr>
                <a:srgbClr val="7F7F7F"/>
              </a:buClr>
              <a:buSzPts val="1000"/>
            </a:pPr>
            <a:endParaRPr lang="fr-FR" sz="11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buClr>
                <a:srgbClr val="7F7F7F"/>
              </a:buClr>
              <a:buSzPts val="1000"/>
            </a:pP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Formation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des managers au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recrutement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et à la construction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d’équipes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efficientes</a:t>
            </a:r>
            <a:endParaRPr sz="1100" u="none" strike="noStrike" cap="none" dirty="0">
              <a:solidFill>
                <a:schemeClr val="bg2">
                  <a:lumMod val="25000"/>
                </a:schemeClr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1000"/>
              <a:buFont typeface="Arial"/>
              <a:buNone/>
            </a:pPr>
            <a:endParaRPr sz="1100" b="0" i="0" u="none" strike="noStrike" cap="none" dirty="0">
              <a:solidFill>
                <a:srgbClr val="7F7F7F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ECD0A"/>
              </a:buClr>
              <a:buSzPts val="1100"/>
              <a:buFont typeface="Arial"/>
              <a:buNone/>
            </a:pPr>
            <a:r>
              <a:rPr lang="fr-FR" sz="11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Conduite d’entretien professionnel et cohésion d’équipe</a:t>
            </a:r>
            <a:endParaRPr sz="11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100" b="1" i="0" u="none" strike="noStrike" cap="none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2018 </a:t>
            </a:r>
            <a:r>
              <a:rPr lang="fr-FR" sz="1100" b="1" i="0" u="none" strike="noStrike" cap="none" dirty="0">
                <a:solidFill>
                  <a:schemeClr val="bg2">
                    <a:lumMod val="2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: </a:t>
            </a:r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Entretien professionnel des cadres chez EONA Laboratoire Huiles </a:t>
            </a:r>
            <a:r>
              <a:rPr lang="fr-FR" sz="1100" dirty="0" err="1" smtClean="0">
                <a:solidFill>
                  <a:schemeClr val="bg2">
                    <a:lumMod val="2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Eseentielles</a:t>
            </a:r>
            <a:endParaRPr sz="11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BECD0A"/>
              </a:solidFill>
              <a:latin typeface="+mj-lt"/>
              <a:ea typeface="Tahoma"/>
              <a:cs typeface="Tahoma"/>
              <a:sym typeface="Tahoma"/>
            </a:endParaRPr>
          </a:p>
          <a:p>
            <a:r>
              <a:rPr lang="fr-FR" sz="11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Prévention des RPS et développement de la QVT</a:t>
            </a:r>
            <a:r>
              <a:rPr lang="fr-FR" sz="1100" b="0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:</a:t>
            </a:r>
          </a:p>
          <a:p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Accompagnement </a:t>
            </a:r>
            <a:r>
              <a:rPr lang="fr-FR" sz="1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 </a:t>
            </a:r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collaborateurs en difficulté, </a:t>
            </a:r>
            <a:r>
              <a:rPr lang="fr-FR" sz="1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Conférences, sensibilisation et formation à la prévention et à la gestion du stress</a:t>
            </a:r>
            <a:endParaRPr lang="fr-FR" sz="11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sz="1100" b="0" i="0" u="none" strike="noStrike" cap="none" dirty="0">
              <a:solidFill>
                <a:srgbClr val="7F7F7F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ECD0A"/>
              </a:buClr>
              <a:buSzPts val="1100"/>
              <a:buFont typeface="Arial"/>
              <a:buNone/>
            </a:pPr>
            <a:r>
              <a:rPr lang="fr-FR" sz="11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Economie Sociale et Solidaire</a:t>
            </a:r>
            <a:endParaRPr sz="11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0">
              <a:buClr>
                <a:srgbClr val="7D0F45"/>
              </a:buClr>
              <a:buSzPts val="1000"/>
            </a:pPr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Mise en place de dispositif d’accompagnement et de formation pour les proches aidants actifs</a:t>
            </a:r>
            <a:endParaRPr sz="1100" b="0" i="0" u="none" strike="noStrike" cap="none" dirty="0">
              <a:solidFill>
                <a:schemeClr val="bg2">
                  <a:lumMod val="25000"/>
                </a:schemeClr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grpSp>
        <p:nvGrpSpPr>
          <p:cNvPr id="62" name="Google Shape;62;p1"/>
          <p:cNvGrpSpPr/>
          <p:nvPr/>
        </p:nvGrpSpPr>
        <p:grpSpPr>
          <a:xfrm>
            <a:off x="5599113" y="3130864"/>
            <a:ext cx="3240087" cy="3443288"/>
            <a:chOff x="5599113" y="2816225"/>
            <a:chExt cx="3437383" cy="3443411"/>
          </a:xfrm>
        </p:grpSpPr>
        <p:pic>
          <p:nvPicPr>
            <p:cNvPr id="63" name="Google Shape;63;p1"/>
            <p:cNvPicPr preferRelativeResize="0"/>
            <p:nvPr/>
          </p:nvPicPr>
          <p:blipFill rotWithShape="1">
            <a:blip r:embed="rId3">
              <a:alphaModFix/>
            </a:blip>
            <a:srcRect l="13309"/>
            <a:stretch/>
          </p:blipFill>
          <p:spPr>
            <a:xfrm>
              <a:off x="5599113" y="2816225"/>
              <a:ext cx="3437383" cy="344341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64" name="Google Shape;64;p1"/>
            <p:cNvSpPr/>
            <p:nvPr/>
          </p:nvSpPr>
          <p:spPr>
            <a:xfrm>
              <a:off x="6947075" y="2843214"/>
              <a:ext cx="195288" cy="223845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1"/>
          <p:cNvSpPr txBox="1"/>
          <p:nvPr/>
        </p:nvSpPr>
        <p:spPr>
          <a:xfrm flipH="1">
            <a:off x="7410450" y="3268977"/>
            <a:ext cx="1303338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PARCOURS</a:t>
            </a:r>
            <a:endParaRPr/>
          </a:p>
        </p:txBody>
      </p:sp>
      <p:sp>
        <p:nvSpPr>
          <p:cNvPr id="66" name="Google Shape;66;p1"/>
          <p:cNvSpPr txBox="1"/>
          <p:nvPr/>
        </p:nvSpPr>
        <p:spPr>
          <a:xfrm flipH="1">
            <a:off x="6671646" y="1945002"/>
            <a:ext cx="1980000" cy="21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FORMATION - </a:t>
            </a:r>
            <a:r>
              <a:rPr lang="fr-FR" sz="800" b="1" i="0" u="none" strike="noStrike" cap="none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QUALIFICATION</a:t>
            </a:r>
            <a:endParaRPr dirty="0"/>
          </a:p>
        </p:txBody>
      </p:sp>
      <p:sp>
        <p:nvSpPr>
          <p:cNvPr id="67" name="Google Shape;67;p1"/>
          <p:cNvSpPr txBox="1"/>
          <p:nvPr/>
        </p:nvSpPr>
        <p:spPr>
          <a:xfrm>
            <a:off x="5661025" y="3786385"/>
            <a:ext cx="2573338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8B114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000" b="1" i="0" u="none" strike="noStrike" cap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Depuis </a:t>
            </a:r>
            <a:r>
              <a:rPr lang="fr-FR" sz="1000" b="1" i="0" u="none" strike="noStrike" cap="none" dirty="0" smtClean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2018 </a:t>
            </a:r>
            <a:r>
              <a:rPr lang="fr-FR" sz="1000" b="1" i="0" u="none" strike="noStrike" cap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fr-FR" sz="1000" b="1" i="0" u="none" strike="noStrike" cap="none" dirty="0" smtClean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Présidente du Pôle Santé Pluridisciplinaire Paris-Est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buClr>
                <a:srgbClr val="7F7F7F"/>
              </a:buClr>
              <a:buSzPts val="1000"/>
            </a:pPr>
            <a:r>
              <a:rPr lang="fr-FR" sz="1000" b="1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Depuis 2017 : Création de </a:t>
            </a:r>
            <a:r>
              <a:rPr lang="fr-FR" sz="1000" b="1" dirty="0" err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Khépri</a:t>
            </a:r>
            <a:r>
              <a:rPr lang="fr-FR" sz="1000" b="1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Santé Formation</a:t>
            </a:r>
            <a:endParaRPr lang="fr-FR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endParaRPr lang="fr-FR" sz="1000" b="1" i="0" u="none" strike="noStrike" cap="none" dirty="0" smtClean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000" b="1" i="0" u="none" strike="noStrike" cap="none" dirty="0" smtClean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Depuis 2015 : Fondatrice et Directrice du Centre de santé Intégrative </a:t>
            </a:r>
            <a:r>
              <a:rPr lang="fr-FR" sz="1000" b="1" i="0" u="none" strike="noStrike" cap="none" dirty="0" err="1" smtClean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Khépri</a:t>
            </a:r>
            <a:endParaRPr lang="fr-FR" sz="1000" b="1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endParaRPr lang="fr-FR" sz="1000" b="1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000" b="1" dirty="0" smtClean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2000 à 2015 : Consultante indépendante, coach et sophrologue</a:t>
            </a:r>
            <a:endParaRPr lang="fr-FR" sz="1000" b="1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" name="Picture 2" descr="revellqt evelyne 400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0" y="770751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2" y="193425"/>
            <a:ext cx="2256788" cy="4578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</TotalTime>
  <Words>238</Words>
  <Application>Microsoft Office PowerPoint</Application>
  <PresentationFormat>Affichage à l'écran (4:3)</PresentationFormat>
  <Paragraphs>35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Trebuchet MS</vt:lpstr>
      <vt:lpstr>Tahoma</vt:lpstr>
      <vt:lpstr>Wingdings 3</vt:lpstr>
      <vt:lpstr>Calibri</vt:lpstr>
      <vt:lpstr>Verdana</vt:lpstr>
      <vt:lpstr>Facette</vt:lpstr>
      <vt:lpstr>Evelyne Revellat, formatrice, coach certifié et Sophrologue-Relaxologue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Evelyne Revellat, formatrice et coach certifié, Sophrologue-Relaxologue</dc:title>
  <dc:creator>mickael loeuille</dc:creator>
  <cp:lastModifiedBy>Compte Microsoft</cp:lastModifiedBy>
  <cp:revision>15</cp:revision>
  <dcterms:created xsi:type="dcterms:W3CDTF">2020-01-18T09:32:56Z</dcterms:created>
  <dcterms:modified xsi:type="dcterms:W3CDTF">2022-03-04T16:25:26Z</dcterms:modified>
</cp:coreProperties>
</file>