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614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igAQfzXgvvMFbK6xVKt11GyM17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320420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048D616-CC20-4F84-A96E-89E54BA17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536"/>
            <a:ext cx="10515600" cy="648129"/>
          </a:xfrm>
        </p:spPr>
        <p:txBody>
          <a:bodyPr>
            <a:noAutofit/>
          </a:bodyPr>
          <a:lstStyle/>
          <a:p>
            <a:pPr algn="ctr"/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ableau de suivi des abandons</a:t>
            </a:r>
            <a:endParaRPr lang="fr-FR" sz="2000" b="1" dirty="0"/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xmlns="" id="{BFAF760E-5DD9-40E3-BBAB-01E719B40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114444"/>
              </p:ext>
            </p:extLst>
          </p:nvPr>
        </p:nvGraphicFramePr>
        <p:xfrm>
          <a:off x="718211" y="1690688"/>
          <a:ext cx="10943222" cy="3621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17">
                  <a:extLst>
                    <a:ext uri="{9D8B030D-6E8A-4147-A177-3AD203B41FA5}">
                      <a16:colId xmlns:a16="http://schemas.microsoft.com/office/drawing/2014/main" xmlns="" val="1634713736"/>
                    </a:ext>
                  </a:extLst>
                </a:gridCol>
                <a:gridCol w="1772987">
                  <a:extLst>
                    <a:ext uri="{9D8B030D-6E8A-4147-A177-3AD203B41FA5}">
                      <a16:colId xmlns:a16="http://schemas.microsoft.com/office/drawing/2014/main" xmlns="" val="732553781"/>
                    </a:ext>
                  </a:extLst>
                </a:gridCol>
                <a:gridCol w="2099887">
                  <a:extLst>
                    <a:ext uri="{9D8B030D-6E8A-4147-A177-3AD203B41FA5}">
                      <a16:colId xmlns:a16="http://schemas.microsoft.com/office/drawing/2014/main" xmlns="" val="3357561376"/>
                    </a:ext>
                  </a:extLst>
                </a:gridCol>
                <a:gridCol w="1217679">
                  <a:extLst>
                    <a:ext uri="{9D8B030D-6E8A-4147-A177-3AD203B41FA5}">
                      <a16:colId xmlns:a16="http://schemas.microsoft.com/office/drawing/2014/main" xmlns="" val="3271265762"/>
                    </a:ext>
                  </a:extLst>
                </a:gridCol>
                <a:gridCol w="2229623">
                  <a:extLst>
                    <a:ext uri="{9D8B030D-6E8A-4147-A177-3AD203B41FA5}">
                      <a16:colId xmlns:a16="http://schemas.microsoft.com/office/drawing/2014/main" xmlns="" val="934441936"/>
                    </a:ext>
                  </a:extLst>
                </a:gridCol>
                <a:gridCol w="897011">
                  <a:extLst>
                    <a:ext uri="{9D8B030D-6E8A-4147-A177-3AD203B41FA5}">
                      <a16:colId xmlns:a16="http://schemas.microsoft.com/office/drawing/2014/main" xmlns="" val="70260186"/>
                    </a:ext>
                  </a:extLst>
                </a:gridCol>
                <a:gridCol w="1563318">
                  <a:extLst>
                    <a:ext uri="{9D8B030D-6E8A-4147-A177-3AD203B41FA5}">
                      <a16:colId xmlns:a16="http://schemas.microsoft.com/office/drawing/2014/main" xmlns="" val="832590071"/>
                    </a:ext>
                  </a:extLst>
                </a:gridCol>
              </a:tblGrid>
              <a:tr h="692209">
                <a:tc>
                  <a:txBody>
                    <a:bodyPr/>
                    <a:lstStyle/>
                    <a:p>
                      <a:pPr algn="ctr"/>
                      <a:endParaRPr lang="fr-FR" sz="12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fr-FR" sz="12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</a:t>
                      </a:r>
                      <a:endParaRPr lang="fr-FR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Prestation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Nom du stagiaire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Contact</a:t>
                      </a:r>
                      <a:r>
                        <a:rPr lang="fr-FR" sz="12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du stagiaire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Motif de l’abandon ou de l’absence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 de relance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Solution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fr-FR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84303634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3894604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1222428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4207699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7045298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4749450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7749894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246608"/>
                  </a:ext>
                </a:extLst>
              </a:tr>
              <a:tr h="3661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694994"/>
                  </a:ext>
                </a:extLst>
              </a:tr>
            </a:tbl>
          </a:graphicData>
        </a:graphic>
      </p:graphicFrame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1" y="457385"/>
            <a:ext cx="2085975" cy="421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94681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23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Tableau de suivi des abandons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Operationelle</dc:creator>
  <cp:lastModifiedBy>Compte Microsoft</cp:lastModifiedBy>
  <cp:revision>13</cp:revision>
  <dcterms:created xsi:type="dcterms:W3CDTF">2019-08-01T09:14:40Z</dcterms:created>
  <dcterms:modified xsi:type="dcterms:W3CDTF">2022-03-09T03:06:52Z</dcterms:modified>
</cp:coreProperties>
</file>