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1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8C4476-E851-4953-90E4-B775E4389325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527A222-2DA7-4E6D-85C6-560257E5A3EF}">
      <dgm:prSet phldrT="[Texte]" custT="1"/>
      <dgm:spPr/>
      <dgm:t>
        <a:bodyPr/>
        <a:lstStyle/>
        <a:p>
          <a:r>
            <a:rPr lang="fr-FR" sz="1800" b="1" dirty="0"/>
            <a:t>Avant la formation</a:t>
          </a:r>
        </a:p>
      </dgm:t>
    </dgm:pt>
    <dgm:pt modelId="{EE1FF350-24B0-4C41-A2B6-8DBDF10CCEA1}" type="parTrans" cxnId="{C86B95B9-E6B3-458C-8FA9-7622B8820B94}">
      <dgm:prSet/>
      <dgm:spPr/>
      <dgm:t>
        <a:bodyPr/>
        <a:lstStyle/>
        <a:p>
          <a:endParaRPr lang="fr-FR"/>
        </a:p>
      </dgm:t>
    </dgm:pt>
    <dgm:pt modelId="{561BCB15-5318-42C9-9321-AD73AD2A41BD}" type="sibTrans" cxnId="{C86B95B9-E6B3-458C-8FA9-7622B8820B94}">
      <dgm:prSet/>
      <dgm:spPr/>
      <dgm:t>
        <a:bodyPr/>
        <a:lstStyle/>
        <a:p>
          <a:endParaRPr lang="fr-FR"/>
        </a:p>
      </dgm:t>
    </dgm:pt>
    <dgm:pt modelId="{2A1D66D9-2613-4D94-9D03-CA1C975C3D7E}">
      <dgm:prSet phldrT="[Texte]" custT="1"/>
      <dgm:spPr/>
      <dgm:t>
        <a:bodyPr/>
        <a:lstStyle/>
        <a:p>
          <a:r>
            <a:rPr lang="fr-FR" sz="1800" b="1" dirty="0"/>
            <a:t>Si abandon</a:t>
          </a:r>
        </a:p>
      </dgm:t>
    </dgm:pt>
    <dgm:pt modelId="{97438ED3-1DD1-46D1-A707-C0377CE83115}" type="parTrans" cxnId="{069B73A3-D974-4DD2-AADE-AABF8C54A276}">
      <dgm:prSet/>
      <dgm:spPr/>
      <dgm:t>
        <a:bodyPr/>
        <a:lstStyle/>
        <a:p>
          <a:endParaRPr lang="fr-FR"/>
        </a:p>
      </dgm:t>
    </dgm:pt>
    <dgm:pt modelId="{05295987-BB9E-4015-A191-0F2A1E81B806}" type="sibTrans" cxnId="{069B73A3-D974-4DD2-AADE-AABF8C54A276}">
      <dgm:prSet/>
      <dgm:spPr/>
      <dgm:t>
        <a:bodyPr/>
        <a:lstStyle/>
        <a:p>
          <a:endParaRPr lang="fr-FR"/>
        </a:p>
      </dgm:t>
    </dgm:pt>
    <dgm:pt modelId="{A6F49AF3-5E66-461C-AED3-368CE9E13ED8}">
      <dgm:prSet phldrT="[Texte]" custT="1"/>
      <dgm:spPr/>
      <dgm:t>
        <a:bodyPr/>
        <a:lstStyle/>
        <a:p>
          <a:pPr>
            <a:lnSpc>
              <a:spcPct val="100000"/>
            </a:lnSpc>
          </a:pPr>
          <a:r>
            <a:rPr lang="fr-FR" sz="1100" b="1" dirty="0" smtClean="0"/>
            <a:t>Modalités d’inscription :</a:t>
          </a:r>
          <a:br>
            <a:rPr lang="fr-FR" sz="1100" b="1" dirty="0" smtClean="0"/>
          </a:br>
          <a:r>
            <a:rPr lang="fr-FR" sz="1100" b="0" dirty="0" smtClean="0"/>
            <a:t>Envoi programme détaillé &amp; Analyse </a:t>
          </a:r>
          <a:r>
            <a:rPr lang="fr-FR" sz="1100" b="0" dirty="0"/>
            <a:t>de </a:t>
          </a:r>
          <a:r>
            <a:rPr lang="fr-FR" sz="1100" b="0" dirty="0" smtClean="0"/>
            <a:t>besoins</a:t>
          </a:r>
          <a:r>
            <a:rPr lang="fr-FR" sz="1100" b="1" dirty="0" smtClean="0"/>
            <a:t/>
          </a:r>
          <a:br>
            <a:rPr lang="fr-FR" sz="1100" b="1" dirty="0" smtClean="0"/>
          </a:br>
          <a:r>
            <a:rPr lang="fr-FR" sz="1100" b="0" dirty="0" smtClean="0"/>
            <a:t>(Indic 1.4.1 et Indic 2.8)</a:t>
          </a:r>
          <a:endParaRPr lang="fr-FR" sz="1100" b="0" dirty="0"/>
        </a:p>
      </dgm:t>
    </dgm:pt>
    <dgm:pt modelId="{887E29C4-1B92-4668-8421-AE833350B503}" type="parTrans" cxnId="{762476D9-862D-4EB9-A3EE-1E5DEBE3BCAE}">
      <dgm:prSet/>
      <dgm:spPr/>
      <dgm:t>
        <a:bodyPr/>
        <a:lstStyle/>
        <a:p>
          <a:endParaRPr lang="fr-FR"/>
        </a:p>
      </dgm:t>
    </dgm:pt>
    <dgm:pt modelId="{EFAA1B91-3DF3-4395-857B-9EED18CED446}" type="sibTrans" cxnId="{762476D9-862D-4EB9-A3EE-1E5DEBE3BCAE}">
      <dgm:prSet/>
      <dgm:spPr/>
      <dgm:t>
        <a:bodyPr/>
        <a:lstStyle/>
        <a:p>
          <a:endParaRPr lang="fr-FR"/>
        </a:p>
      </dgm:t>
    </dgm:pt>
    <dgm:pt modelId="{9E9EA444-66C6-4825-B1F5-3CF47B20C6CC}">
      <dgm:prSet phldrT="[Texte]" custT="1"/>
      <dgm:spPr/>
      <dgm:t>
        <a:bodyPr/>
        <a:lstStyle/>
        <a:p>
          <a:r>
            <a:rPr lang="fr-FR" sz="1800" b="1" dirty="0"/>
            <a:t>Pendant la formation</a:t>
          </a:r>
        </a:p>
      </dgm:t>
    </dgm:pt>
    <dgm:pt modelId="{CB12939B-E933-4E5C-949E-785E5F356FC2}" type="parTrans" cxnId="{D67C7D00-4CAC-41FD-82C5-88FF94C2DDB3}">
      <dgm:prSet/>
      <dgm:spPr/>
      <dgm:t>
        <a:bodyPr/>
        <a:lstStyle/>
        <a:p>
          <a:endParaRPr lang="fr-FR"/>
        </a:p>
      </dgm:t>
    </dgm:pt>
    <dgm:pt modelId="{6E0867ED-9CE7-460C-BEB2-E51E2EFA4D1A}" type="sibTrans" cxnId="{D67C7D00-4CAC-41FD-82C5-88FF94C2DDB3}">
      <dgm:prSet/>
      <dgm:spPr/>
      <dgm:t>
        <a:bodyPr/>
        <a:lstStyle/>
        <a:p>
          <a:endParaRPr lang="fr-FR"/>
        </a:p>
      </dgm:t>
    </dgm:pt>
    <dgm:pt modelId="{9D4A1B4E-B330-417B-984D-3FE16A83259D}">
      <dgm:prSet phldrT="[Texte]" custT="1"/>
      <dgm:spPr/>
      <dgm:t>
        <a:bodyPr/>
        <a:lstStyle/>
        <a:p>
          <a:r>
            <a:rPr lang="fr-FR" sz="1100" dirty="0" smtClean="0"/>
            <a:t>Reprendre le compte rendu  écrit de la séance précédente</a:t>
          </a:r>
          <a:endParaRPr lang="fr-FR" sz="1100" dirty="0"/>
        </a:p>
      </dgm:t>
    </dgm:pt>
    <dgm:pt modelId="{FFFAE052-5393-4C32-BA68-5CC298DD37A7}" type="parTrans" cxnId="{D5789390-1940-4355-B085-516EAF53E3BC}">
      <dgm:prSet/>
      <dgm:spPr/>
      <dgm:t>
        <a:bodyPr/>
        <a:lstStyle/>
        <a:p>
          <a:endParaRPr lang="fr-FR"/>
        </a:p>
      </dgm:t>
    </dgm:pt>
    <dgm:pt modelId="{8B36EBC6-64E7-4D27-9CF4-5F609ABB0EC3}" type="sibTrans" cxnId="{D5789390-1940-4355-B085-516EAF53E3BC}">
      <dgm:prSet/>
      <dgm:spPr/>
      <dgm:t>
        <a:bodyPr/>
        <a:lstStyle/>
        <a:p>
          <a:endParaRPr lang="fr-FR"/>
        </a:p>
      </dgm:t>
    </dgm:pt>
    <dgm:pt modelId="{3498A53C-1920-45A9-BB44-7C823EA6570E}">
      <dgm:prSet phldrT="[Texte]" custT="1"/>
      <dgm:spPr/>
      <dgm:t>
        <a:bodyPr/>
        <a:lstStyle/>
        <a:p>
          <a:r>
            <a:rPr lang="fr-FR" sz="1100" dirty="0" smtClean="0"/>
            <a:t>S’assurer que la recherche documentaire est fluide</a:t>
          </a:r>
          <a:endParaRPr lang="fr-FR" sz="1100" dirty="0"/>
        </a:p>
      </dgm:t>
    </dgm:pt>
    <dgm:pt modelId="{2B55C67F-9EE6-403F-836C-5DC7725E22E8}" type="parTrans" cxnId="{E6D7794A-4EA8-4091-BAD3-6B9BA2F7D1DA}">
      <dgm:prSet/>
      <dgm:spPr/>
      <dgm:t>
        <a:bodyPr/>
        <a:lstStyle/>
        <a:p>
          <a:endParaRPr lang="fr-FR"/>
        </a:p>
      </dgm:t>
    </dgm:pt>
    <dgm:pt modelId="{FB457FF8-E71A-409E-BF60-6462411C748B}" type="sibTrans" cxnId="{E6D7794A-4EA8-4091-BAD3-6B9BA2F7D1DA}">
      <dgm:prSet/>
      <dgm:spPr/>
      <dgm:t>
        <a:bodyPr/>
        <a:lstStyle/>
        <a:p>
          <a:endParaRPr lang="fr-FR"/>
        </a:p>
      </dgm:t>
    </dgm:pt>
    <dgm:pt modelId="{56FBA8BF-1A2F-462F-97F3-557C0BF796C9}">
      <dgm:prSet phldrT="[Texte]" custT="1"/>
      <dgm:spPr/>
      <dgm:t>
        <a:bodyPr/>
        <a:lstStyle/>
        <a:p>
          <a:r>
            <a:rPr lang="fr-FR" sz="1100" dirty="0"/>
            <a:t>Le formateur évalue les acquis du </a:t>
          </a:r>
          <a:r>
            <a:rPr lang="fr-FR" sz="1100" dirty="0" smtClean="0"/>
            <a:t>stagiaire au fur et à mesure</a:t>
          </a:r>
          <a:endParaRPr lang="fr-FR" sz="1100" dirty="0"/>
        </a:p>
      </dgm:t>
    </dgm:pt>
    <dgm:pt modelId="{ECFABDBA-4F22-491B-B643-98D3CADA637A}" type="parTrans" cxnId="{28EBF709-BBBC-473A-AF60-2012DD11A596}">
      <dgm:prSet/>
      <dgm:spPr/>
      <dgm:t>
        <a:bodyPr/>
        <a:lstStyle/>
        <a:p>
          <a:endParaRPr lang="fr-FR"/>
        </a:p>
      </dgm:t>
    </dgm:pt>
    <dgm:pt modelId="{9B90C1CC-8E8A-4BB4-912F-6E26E1A1ABA1}" type="sibTrans" cxnId="{28EBF709-BBBC-473A-AF60-2012DD11A596}">
      <dgm:prSet/>
      <dgm:spPr/>
      <dgm:t>
        <a:bodyPr/>
        <a:lstStyle/>
        <a:p>
          <a:endParaRPr lang="fr-FR"/>
        </a:p>
      </dgm:t>
    </dgm:pt>
    <dgm:pt modelId="{4278E67E-FA3A-4B03-B598-4BD8CF7A018F}">
      <dgm:prSet/>
      <dgm:spPr/>
      <dgm:t>
        <a:bodyPr/>
        <a:lstStyle/>
        <a:p>
          <a:r>
            <a:rPr lang="fr-FR" dirty="0"/>
            <a:t>Etudier la raison de l’abandon du stagiaire (en lien le commanditaire le cas échéant)</a:t>
          </a:r>
        </a:p>
      </dgm:t>
    </dgm:pt>
    <dgm:pt modelId="{CA0743F1-B4FD-481C-93D9-C2F1589C275C}" type="parTrans" cxnId="{3EE21298-5832-4694-BB5F-B01D8F264F03}">
      <dgm:prSet/>
      <dgm:spPr/>
      <dgm:t>
        <a:bodyPr/>
        <a:lstStyle/>
        <a:p>
          <a:endParaRPr lang="fr-FR"/>
        </a:p>
      </dgm:t>
    </dgm:pt>
    <dgm:pt modelId="{78DEFA78-6933-4D25-A6E3-459E559FBBF0}" type="sibTrans" cxnId="{3EE21298-5832-4694-BB5F-B01D8F264F03}">
      <dgm:prSet/>
      <dgm:spPr/>
      <dgm:t>
        <a:bodyPr/>
        <a:lstStyle/>
        <a:p>
          <a:endParaRPr lang="fr-FR"/>
        </a:p>
      </dgm:t>
    </dgm:pt>
    <dgm:pt modelId="{5F48543C-91EE-4A8A-9C5A-A54C6CF53699}">
      <dgm:prSet/>
      <dgm:spPr/>
      <dgm:t>
        <a:bodyPr/>
        <a:lstStyle/>
        <a:p>
          <a:r>
            <a:rPr lang="fr-FR" dirty="0"/>
            <a:t>Faire une proposition de formation adaptée si </a:t>
          </a:r>
          <a:r>
            <a:rPr lang="fr-FR" dirty="0" smtClean="0"/>
            <a:t>possible</a:t>
          </a:r>
        </a:p>
        <a:p>
          <a:r>
            <a:rPr lang="fr-FR" dirty="0" smtClean="0"/>
            <a:t>Ou </a:t>
          </a:r>
          <a:r>
            <a:rPr lang="fr-FR" smtClean="0"/>
            <a:t>valider l’abandon</a:t>
          </a:r>
          <a:endParaRPr lang="fr-FR" dirty="0"/>
        </a:p>
      </dgm:t>
    </dgm:pt>
    <dgm:pt modelId="{EAA6C349-A07B-4160-9E6C-C8A791EF7A5D}" type="parTrans" cxnId="{E68EC5B4-AEDC-41A7-9C40-2055860370FF}">
      <dgm:prSet/>
      <dgm:spPr/>
      <dgm:t>
        <a:bodyPr/>
        <a:lstStyle/>
        <a:p>
          <a:endParaRPr lang="fr-FR"/>
        </a:p>
      </dgm:t>
    </dgm:pt>
    <dgm:pt modelId="{B0A43461-FB6F-4638-BB8B-9D5FB03A0B76}" type="sibTrans" cxnId="{E68EC5B4-AEDC-41A7-9C40-2055860370FF}">
      <dgm:prSet/>
      <dgm:spPr/>
      <dgm:t>
        <a:bodyPr/>
        <a:lstStyle/>
        <a:p>
          <a:endParaRPr lang="fr-FR"/>
        </a:p>
      </dgm:t>
    </dgm:pt>
    <dgm:pt modelId="{90F55C58-9E88-4005-A69E-544606FCB89B}">
      <dgm:prSet custT="1"/>
      <dgm:spPr/>
      <dgm:t>
        <a:bodyPr/>
        <a:lstStyle/>
        <a:p>
          <a:pPr algn="ctr">
            <a:lnSpc>
              <a:spcPct val="90000"/>
            </a:lnSpc>
          </a:pPr>
          <a:r>
            <a:rPr lang="fr-FR" sz="1100" b="1" dirty="0" smtClean="0"/>
            <a:t>Modalités d’adaptation de la prestation au public cible</a:t>
          </a:r>
        </a:p>
        <a:p>
          <a:pPr algn="ctr">
            <a:lnSpc>
              <a:spcPct val="90000"/>
            </a:lnSpc>
          </a:pPr>
          <a:r>
            <a:rPr lang="fr-FR" sz="1100" b="0" dirty="0" smtClean="0"/>
            <a:t>(Indicateur 3.10.1)</a:t>
          </a:r>
          <a:endParaRPr lang="fr-FR" sz="1100" b="0" dirty="0"/>
        </a:p>
      </dgm:t>
    </dgm:pt>
    <dgm:pt modelId="{F2F5761C-B145-4795-89E6-C9F6C987B265}" type="parTrans" cxnId="{A6A0330B-9981-4113-9001-3F0F5CD8AD68}">
      <dgm:prSet/>
      <dgm:spPr/>
      <dgm:t>
        <a:bodyPr/>
        <a:lstStyle/>
        <a:p>
          <a:endParaRPr lang="fr-FR"/>
        </a:p>
      </dgm:t>
    </dgm:pt>
    <dgm:pt modelId="{6439B635-3F33-4687-A461-053501B848D7}" type="sibTrans" cxnId="{A6A0330B-9981-4113-9001-3F0F5CD8AD68}">
      <dgm:prSet/>
      <dgm:spPr/>
      <dgm:t>
        <a:bodyPr/>
        <a:lstStyle/>
        <a:p>
          <a:endParaRPr lang="fr-FR"/>
        </a:p>
      </dgm:t>
    </dgm:pt>
    <dgm:pt modelId="{41FAC227-1F64-43BA-9656-5BAACAAA0F9E}">
      <dgm:prSet custT="1"/>
      <dgm:spPr/>
      <dgm:t>
        <a:bodyPr/>
        <a:lstStyle/>
        <a:p>
          <a:r>
            <a:rPr lang="fr-FR" sz="1050" b="1" dirty="0" smtClean="0"/>
            <a:t>Processus de maintien de l’engagement indiquant au client toutes les étapes de l’inscription à la fin du stage</a:t>
          </a:r>
          <a:r>
            <a:rPr lang="fr-FR" sz="1050" dirty="0" smtClean="0"/>
            <a:t/>
          </a:r>
          <a:br>
            <a:rPr lang="fr-FR" sz="1050" dirty="0" smtClean="0"/>
          </a:br>
          <a:r>
            <a:rPr lang="fr-FR" sz="1050" dirty="0" smtClean="0"/>
            <a:t>(Indic 3.12.1)</a:t>
          </a:r>
          <a:endParaRPr lang="fr-FR" sz="1050" dirty="0"/>
        </a:p>
      </dgm:t>
    </dgm:pt>
    <dgm:pt modelId="{BCC15903-3AE1-4B8A-9B60-0FF4B55F103B}" type="parTrans" cxnId="{18611F74-A677-4674-BE84-794985B55F0B}">
      <dgm:prSet/>
      <dgm:spPr/>
      <dgm:t>
        <a:bodyPr/>
        <a:lstStyle/>
        <a:p>
          <a:endParaRPr lang="fr-FR"/>
        </a:p>
      </dgm:t>
    </dgm:pt>
    <dgm:pt modelId="{8C5F97AB-70FE-4937-A057-D6650F3990CC}" type="sibTrans" cxnId="{18611F74-A677-4674-BE84-794985B55F0B}">
      <dgm:prSet/>
      <dgm:spPr/>
      <dgm:t>
        <a:bodyPr/>
        <a:lstStyle/>
        <a:p>
          <a:endParaRPr lang="fr-FR"/>
        </a:p>
      </dgm:t>
    </dgm:pt>
    <dgm:pt modelId="{CD3289AA-EE7E-41C9-97BC-A892DA4C7F76}">
      <dgm:prSet custT="1"/>
      <dgm:spPr/>
      <dgm:t>
        <a:bodyPr/>
        <a:lstStyle/>
        <a:p>
          <a:r>
            <a:rPr lang="fr-FR" sz="1100" dirty="0"/>
            <a:t>Temps de feedback après chaque atelier</a:t>
          </a:r>
        </a:p>
      </dgm:t>
    </dgm:pt>
    <dgm:pt modelId="{FCCC905E-6814-473E-9855-6758D9B39F09}" type="parTrans" cxnId="{4EE773B6-5B59-4108-BF94-3686C7FD0BE5}">
      <dgm:prSet/>
      <dgm:spPr/>
      <dgm:t>
        <a:bodyPr/>
        <a:lstStyle/>
        <a:p>
          <a:endParaRPr lang="fr-FR"/>
        </a:p>
      </dgm:t>
    </dgm:pt>
    <dgm:pt modelId="{A4C5FF26-1459-4579-B805-0E8722A0EA7B}" type="sibTrans" cxnId="{4EE773B6-5B59-4108-BF94-3686C7FD0BE5}">
      <dgm:prSet/>
      <dgm:spPr/>
      <dgm:t>
        <a:bodyPr/>
        <a:lstStyle/>
        <a:p>
          <a:endParaRPr lang="fr-FR"/>
        </a:p>
      </dgm:t>
    </dgm:pt>
    <dgm:pt modelId="{9B928437-3470-490E-8449-08F1BFF23A10}">
      <dgm:prSet custT="1"/>
      <dgm:spPr/>
      <dgm:t>
        <a:bodyPr/>
        <a:lstStyle/>
        <a:p>
          <a:r>
            <a:rPr lang="fr-FR" sz="1100" b="1" dirty="0"/>
            <a:t>Les stagiaires sont </a:t>
          </a:r>
          <a:r>
            <a:rPr lang="fr-FR" sz="1100" b="1" dirty="0" smtClean="0"/>
            <a:t>acteurs</a:t>
          </a:r>
          <a:br>
            <a:rPr lang="fr-FR" sz="1100" b="1" dirty="0" smtClean="0"/>
          </a:br>
          <a:r>
            <a:rPr lang="fr-FR" sz="1100" b="1" dirty="0" smtClean="0"/>
            <a:t>de </a:t>
          </a:r>
          <a:r>
            <a:rPr lang="fr-FR" sz="1100" b="1" dirty="0"/>
            <a:t>la </a:t>
          </a:r>
          <a:r>
            <a:rPr lang="fr-FR" sz="1100" b="1" dirty="0" smtClean="0"/>
            <a:t>formation :</a:t>
          </a:r>
          <a:r>
            <a:rPr lang="fr-FR" sz="1100" dirty="0" smtClean="0"/>
            <a:t/>
          </a:r>
          <a:br>
            <a:rPr lang="fr-FR" sz="1100" dirty="0" smtClean="0"/>
          </a:br>
          <a:r>
            <a:rPr lang="fr-FR" sz="1000" dirty="0" smtClean="0"/>
            <a:t>Plan individuel de progrès, livret du stagiaire indic. 3.10.2 </a:t>
          </a:r>
          <a:endParaRPr lang="fr-FR" sz="1000" dirty="0"/>
        </a:p>
      </dgm:t>
    </dgm:pt>
    <dgm:pt modelId="{DB909B72-6322-4E07-8F92-E4A54D3C2236}" type="parTrans" cxnId="{ED123158-8A54-4BFF-ABAB-40FE71C26623}">
      <dgm:prSet/>
      <dgm:spPr/>
      <dgm:t>
        <a:bodyPr/>
        <a:lstStyle/>
        <a:p>
          <a:endParaRPr lang="fr-FR"/>
        </a:p>
      </dgm:t>
    </dgm:pt>
    <dgm:pt modelId="{2E2353BF-A89B-4647-965D-A8F2C038F185}" type="sibTrans" cxnId="{ED123158-8A54-4BFF-ABAB-40FE71C26623}">
      <dgm:prSet/>
      <dgm:spPr/>
      <dgm:t>
        <a:bodyPr/>
        <a:lstStyle/>
        <a:p>
          <a:endParaRPr lang="fr-FR"/>
        </a:p>
      </dgm:t>
    </dgm:pt>
    <dgm:pt modelId="{64B06908-35EA-4CEA-8216-114753C6D564}">
      <dgm:prSet custT="1"/>
      <dgm:spPr/>
      <dgm:t>
        <a:bodyPr/>
        <a:lstStyle/>
        <a:p>
          <a:r>
            <a:rPr lang="fr-FR" sz="1100" dirty="0"/>
            <a:t>Le formateur est un expert et partage son expérience professionnelle</a:t>
          </a:r>
        </a:p>
      </dgm:t>
    </dgm:pt>
    <dgm:pt modelId="{121B8FBD-2B8F-42B9-9B36-9BBB9A31004B}" type="parTrans" cxnId="{4F462EB4-770F-4513-A1CC-966AFA2CDBEC}">
      <dgm:prSet/>
      <dgm:spPr/>
      <dgm:t>
        <a:bodyPr/>
        <a:lstStyle/>
        <a:p>
          <a:endParaRPr lang="fr-FR"/>
        </a:p>
      </dgm:t>
    </dgm:pt>
    <dgm:pt modelId="{EFF4C774-0F0B-407A-98B8-FA857CF42EC4}" type="sibTrans" cxnId="{4F462EB4-770F-4513-A1CC-966AFA2CDBEC}">
      <dgm:prSet/>
      <dgm:spPr/>
      <dgm:t>
        <a:bodyPr/>
        <a:lstStyle/>
        <a:p>
          <a:endParaRPr lang="fr-FR"/>
        </a:p>
      </dgm:t>
    </dgm:pt>
    <dgm:pt modelId="{2B028FE4-1ED8-4A8D-848D-CAE36E033BBC}">
      <dgm:prSet custT="1"/>
      <dgm:spPr/>
      <dgm:t>
        <a:bodyPr/>
        <a:lstStyle/>
        <a:p>
          <a:r>
            <a:rPr lang="fr-FR" sz="1100" dirty="0"/>
            <a:t>Essayer de joindre par téléphone le stagiaire absent si pas au courant du motif de l’absence ou de l’abandon</a:t>
          </a:r>
        </a:p>
      </dgm:t>
    </dgm:pt>
    <dgm:pt modelId="{2FC25FF5-E0CB-4989-BAEF-4C106A0BE542}" type="parTrans" cxnId="{7AB54A72-25D5-495F-A8E2-2367478A576B}">
      <dgm:prSet/>
      <dgm:spPr/>
      <dgm:t>
        <a:bodyPr/>
        <a:lstStyle/>
        <a:p>
          <a:endParaRPr lang="fr-FR"/>
        </a:p>
      </dgm:t>
    </dgm:pt>
    <dgm:pt modelId="{1C4A1E28-8685-4E88-88DD-792B78FBA419}" type="sibTrans" cxnId="{7AB54A72-25D5-495F-A8E2-2367478A576B}">
      <dgm:prSet/>
      <dgm:spPr/>
      <dgm:t>
        <a:bodyPr/>
        <a:lstStyle/>
        <a:p>
          <a:endParaRPr lang="fr-FR"/>
        </a:p>
      </dgm:t>
    </dgm:pt>
    <dgm:pt modelId="{EFB700C9-E184-483B-8BF3-79209A955010}">
      <dgm:prSet custT="1"/>
      <dgm:spPr/>
      <dgm:t>
        <a:bodyPr/>
        <a:lstStyle/>
        <a:p>
          <a:r>
            <a:rPr lang="fr-FR" sz="1100" dirty="0"/>
            <a:t>Le formateur signale l’absence au responsable de l’OF immédiatement </a:t>
          </a:r>
        </a:p>
      </dgm:t>
    </dgm:pt>
    <dgm:pt modelId="{D6E9F714-F9D8-47E8-8A8B-88637AC800E4}" type="parTrans" cxnId="{CF258CCD-6D94-491D-B577-8FDB0D2892C2}">
      <dgm:prSet/>
      <dgm:spPr/>
      <dgm:t>
        <a:bodyPr/>
        <a:lstStyle/>
        <a:p>
          <a:endParaRPr lang="fr-FR"/>
        </a:p>
      </dgm:t>
    </dgm:pt>
    <dgm:pt modelId="{8C014CF3-F419-48D5-8360-112D3993EF8E}" type="sibTrans" cxnId="{CF258CCD-6D94-491D-B577-8FDB0D2892C2}">
      <dgm:prSet/>
      <dgm:spPr/>
      <dgm:t>
        <a:bodyPr/>
        <a:lstStyle/>
        <a:p>
          <a:endParaRPr lang="fr-FR"/>
        </a:p>
      </dgm:t>
    </dgm:pt>
    <dgm:pt modelId="{EE2E973C-7579-49E5-814E-F1389F9CCBA7}">
      <dgm:prSet/>
      <dgm:spPr/>
      <dgm:t>
        <a:bodyPr/>
        <a:lstStyle/>
        <a:p>
          <a:r>
            <a:rPr lang="fr-FR" dirty="0"/>
            <a:t>Si la formation est commandé par une entreprise, prévenir le contact de l’entreprise</a:t>
          </a:r>
        </a:p>
      </dgm:t>
    </dgm:pt>
    <dgm:pt modelId="{6F810370-1B96-48ED-ADE6-A64FEC52D729}" type="parTrans" cxnId="{F9AC50FC-E2B4-4281-AEF2-B5AD0414C17F}">
      <dgm:prSet/>
      <dgm:spPr/>
      <dgm:t>
        <a:bodyPr/>
        <a:lstStyle/>
        <a:p>
          <a:endParaRPr lang="fr-FR"/>
        </a:p>
      </dgm:t>
    </dgm:pt>
    <dgm:pt modelId="{ED2F042D-61CC-44D9-82A5-498B48BFC0C2}" type="sibTrans" cxnId="{F9AC50FC-E2B4-4281-AEF2-B5AD0414C17F}">
      <dgm:prSet/>
      <dgm:spPr/>
      <dgm:t>
        <a:bodyPr/>
        <a:lstStyle/>
        <a:p>
          <a:endParaRPr lang="fr-FR"/>
        </a:p>
      </dgm:t>
    </dgm:pt>
    <dgm:pt modelId="{824A61A2-943D-47D3-A903-C271EC954E13}" type="pres">
      <dgm:prSet presAssocID="{FB8C4476-E851-4953-90E4-B775E438932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C238ED54-9A1A-496B-A4D6-E95CF8FDF0C5}" type="pres">
      <dgm:prSet presAssocID="{F527A222-2DA7-4E6D-85C6-560257E5A3EF}" presName="root" presStyleCnt="0"/>
      <dgm:spPr/>
    </dgm:pt>
    <dgm:pt modelId="{9A6D2572-F4A6-41B9-A73D-F85D5E3BF96C}" type="pres">
      <dgm:prSet presAssocID="{F527A222-2DA7-4E6D-85C6-560257E5A3EF}" presName="rootComposite" presStyleCnt="0"/>
      <dgm:spPr/>
    </dgm:pt>
    <dgm:pt modelId="{B8C4D26B-BFE6-4E70-B0AB-CA7B739C125D}" type="pres">
      <dgm:prSet presAssocID="{F527A222-2DA7-4E6D-85C6-560257E5A3EF}" presName="rootText" presStyleLbl="node1" presStyleIdx="0" presStyleCnt="3" custScaleX="120879" custLinFactNeighborX="-84757"/>
      <dgm:spPr/>
      <dgm:t>
        <a:bodyPr/>
        <a:lstStyle/>
        <a:p>
          <a:endParaRPr lang="fr-FR"/>
        </a:p>
      </dgm:t>
    </dgm:pt>
    <dgm:pt modelId="{DC1C6F1F-2897-4A04-9AC3-80DB7757977F}" type="pres">
      <dgm:prSet presAssocID="{F527A222-2DA7-4E6D-85C6-560257E5A3EF}" presName="rootConnector" presStyleLbl="node1" presStyleIdx="0" presStyleCnt="3"/>
      <dgm:spPr/>
      <dgm:t>
        <a:bodyPr/>
        <a:lstStyle/>
        <a:p>
          <a:endParaRPr lang="fr-FR"/>
        </a:p>
      </dgm:t>
    </dgm:pt>
    <dgm:pt modelId="{DC29544F-B620-4AC0-A222-55336617EBCD}" type="pres">
      <dgm:prSet presAssocID="{F527A222-2DA7-4E6D-85C6-560257E5A3EF}" presName="childShape" presStyleCnt="0"/>
      <dgm:spPr/>
    </dgm:pt>
    <dgm:pt modelId="{35FD91A3-78CD-4833-9C58-DCF8F8F517AC}" type="pres">
      <dgm:prSet presAssocID="{887E29C4-1B92-4668-8421-AE833350B503}" presName="Name13" presStyleLbl="parChTrans1D2" presStyleIdx="0" presStyleCnt="14"/>
      <dgm:spPr/>
      <dgm:t>
        <a:bodyPr/>
        <a:lstStyle/>
        <a:p>
          <a:endParaRPr lang="fr-FR"/>
        </a:p>
      </dgm:t>
    </dgm:pt>
    <dgm:pt modelId="{5DC2E9DE-44BF-4A13-931B-24F6FAD7F214}" type="pres">
      <dgm:prSet presAssocID="{A6F49AF3-5E66-461C-AED3-368CE9E13ED8}" presName="childText" presStyleLbl="bgAcc1" presStyleIdx="0" presStyleCnt="14" custScaleX="167802" custScaleY="124980" custLinFactX="-2292" custLinFactNeighborX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51D90B0-CA6D-4EE6-98DB-08BC92BC7D7D}" type="pres">
      <dgm:prSet presAssocID="{F2F5761C-B145-4795-89E6-C9F6C987B265}" presName="Name13" presStyleLbl="parChTrans1D2" presStyleIdx="1" presStyleCnt="14"/>
      <dgm:spPr/>
      <dgm:t>
        <a:bodyPr/>
        <a:lstStyle/>
        <a:p>
          <a:endParaRPr lang="fr-FR"/>
        </a:p>
      </dgm:t>
    </dgm:pt>
    <dgm:pt modelId="{BFAFE140-E17F-4BDE-8F6E-ACEE54D65E12}" type="pres">
      <dgm:prSet presAssocID="{90F55C58-9E88-4005-A69E-544606FCB89B}" presName="childText" presStyleLbl="bgAcc1" presStyleIdx="1" presStyleCnt="14" custScaleX="167802" custScaleY="127849" custLinFactX="-2292" custLinFactNeighborX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44863EE-D4A8-4243-943E-1C19A49D3CEA}" type="pres">
      <dgm:prSet presAssocID="{BCC15903-3AE1-4B8A-9B60-0FF4B55F103B}" presName="Name13" presStyleLbl="parChTrans1D2" presStyleIdx="2" presStyleCnt="14"/>
      <dgm:spPr/>
      <dgm:t>
        <a:bodyPr/>
        <a:lstStyle/>
        <a:p>
          <a:endParaRPr lang="fr-FR"/>
        </a:p>
      </dgm:t>
    </dgm:pt>
    <dgm:pt modelId="{0FD4CD2F-79BF-4EF3-B98E-405B85E60E34}" type="pres">
      <dgm:prSet presAssocID="{41FAC227-1F64-43BA-9656-5BAACAAA0F9E}" presName="childText" presStyleLbl="bgAcc1" presStyleIdx="2" presStyleCnt="14" custScaleX="167802" custScaleY="135999" custLinFactX="-2292" custLinFactNeighborX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CB3DBE-27B6-49F1-BFDD-255299195C43}" type="pres">
      <dgm:prSet presAssocID="{9E9EA444-66C6-4825-B1F5-3CF47B20C6CC}" presName="root" presStyleCnt="0"/>
      <dgm:spPr/>
    </dgm:pt>
    <dgm:pt modelId="{CC6DE96F-CD1B-479F-8618-4224AC27C822}" type="pres">
      <dgm:prSet presAssocID="{9E9EA444-66C6-4825-B1F5-3CF47B20C6CC}" presName="rootComposite" presStyleCnt="0"/>
      <dgm:spPr/>
    </dgm:pt>
    <dgm:pt modelId="{D3C90D39-14AF-4D71-B728-3F33554BFBFA}" type="pres">
      <dgm:prSet presAssocID="{9E9EA444-66C6-4825-B1F5-3CF47B20C6CC}" presName="rootText" presStyleLbl="node1" presStyleIdx="1" presStyleCnt="3" custScaleX="146662" custLinFactNeighborX="-62106" custLinFactNeighborY="-4384"/>
      <dgm:spPr/>
      <dgm:t>
        <a:bodyPr/>
        <a:lstStyle/>
        <a:p>
          <a:endParaRPr lang="fr-FR"/>
        </a:p>
      </dgm:t>
    </dgm:pt>
    <dgm:pt modelId="{77542AD4-9409-432F-BCFC-CF21C23BFFF0}" type="pres">
      <dgm:prSet presAssocID="{9E9EA444-66C6-4825-B1F5-3CF47B20C6CC}" presName="rootConnector" presStyleLbl="node1" presStyleIdx="1" presStyleCnt="3"/>
      <dgm:spPr/>
      <dgm:t>
        <a:bodyPr/>
        <a:lstStyle/>
        <a:p>
          <a:endParaRPr lang="fr-FR"/>
        </a:p>
      </dgm:t>
    </dgm:pt>
    <dgm:pt modelId="{C3968A0B-22E3-4173-9731-4AD8F801545B}" type="pres">
      <dgm:prSet presAssocID="{9E9EA444-66C6-4825-B1F5-3CF47B20C6CC}" presName="childShape" presStyleCnt="0"/>
      <dgm:spPr/>
    </dgm:pt>
    <dgm:pt modelId="{9174B9B1-0C5A-4D8C-B7AF-26020AD3B8B7}" type="pres">
      <dgm:prSet presAssocID="{FFFAE052-5393-4C32-BA68-5CC298DD37A7}" presName="Name13" presStyleLbl="parChTrans1D2" presStyleIdx="3" presStyleCnt="14"/>
      <dgm:spPr/>
      <dgm:t>
        <a:bodyPr/>
        <a:lstStyle/>
        <a:p>
          <a:endParaRPr lang="fr-FR"/>
        </a:p>
      </dgm:t>
    </dgm:pt>
    <dgm:pt modelId="{FA23F42C-A3E1-49E7-ABAB-77E15A98B50A}" type="pres">
      <dgm:prSet presAssocID="{9D4A1B4E-B330-417B-984D-3FE16A83259D}" presName="childText" presStyleLbl="bgAcc1" presStyleIdx="3" presStyleCnt="14" custScaleX="168579" custLinFactNeighborX="-77633" custLinFactNeighborY="-43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BD128CA-A1D8-4199-8686-C3FDB4A84C0C}" type="pres">
      <dgm:prSet presAssocID="{2B55C67F-9EE6-403F-836C-5DC7725E22E8}" presName="Name13" presStyleLbl="parChTrans1D2" presStyleIdx="4" presStyleCnt="14"/>
      <dgm:spPr/>
      <dgm:t>
        <a:bodyPr/>
        <a:lstStyle/>
        <a:p>
          <a:endParaRPr lang="fr-FR"/>
        </a:p>
      </dgm:t>
    </dgm:pt>
    <dgm:pt modelId="{2CC21AFE-07CA-436B-BF23-5AB6F98794DD}" type="pres">
      <dgm:prSet presAssocID="{3498A53C-1920-45A9-BB44-7C823EA6570E}" presName="childText" presStyleLbl="bgAcc1" presStyleIdx="4" presStyleCnt="14" custScaleX="164173" custLinFactNeighborX="-77633" custLinFactNeighborY="-43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8D5E2B-2A0C-4AAA-9804-8DA4439264EB}" type="pres">
      <dgm:prSet presAssocID="{FCCC905E-6814-473E-9855-6758D9B39F09}" presName="Name13" presStyleLbl="parChTrans1D2" presStyleIdx="5" presStyleCnt="14"/>
      <dgm:spPr/>
      <dgm:t>
        <a:bodyPr/>
        <a:lstStyle/>
        <a:p>
          <a:endParaRPr lang="fr-FR"/>
        </a:p>
      </dgm:t>
    </dgm:pt>
    <dgm:pt modelId="{DD368AF5-68C8-4B3B-BC07-FC917847DD51}" type="pres">
      <dgm:prSet presAssocID="{CD3289AA-EE7E-41C9-97BC-A892DA4C7F76}" presName="childText" presStyleLbl="bgAcc1" presStyleIdx="5" presStyleCnt="14" custScaleX="167001" custLinFactNeighborX="-77633" custLinFactNeighborY="-43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1820DDF-E5F3-4AE3-8B44-20FEEED77459}" type="pres">
      <dgm:prSet presAssocID="{121B8FBD-2B8F-42B9-9B36-9BBB9A31004B}" presName="Name13" presStyleLbl="parChTrans1D2" presStyleIdx="6" presStyleCnt="14"/>
      <dgm:spPr/>
      <dgm:t>
        <a:bodyPr/>
        <a:lstStyle/>
        <a:p>
          <a:endParaRPr lang="fr-FR"/>
        </a:p>
      </dgm:t>
    </dgm:pt>
    <dgm:pt modelId="{2109F54A-2080-4051-AE0E-F1A28258252C}" type="pres">
      <dgm:prSet presAssocID="{64B06908-35EA-4CEA-8216-114753C6D564}" presName="childText" presStyleLbl="bgAcc1" presStyleIdx="6" presStyleCnt="14" custScaleX="165587" custLinFactNeighborX="-77633" custLinFactNeighborY="-43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63CF589-AA41-48D3-8279-152B9B32092B}" type="pres">
      <dgm:prSet presAssocID="{DB909B72-6322-4E07-8F92-E4A54D3C2236}" presName="Name13" presStyleLbl="parChTrans1D2" presStyleIdx="7" presStyleCnt="14"/>
      <dgm:spPr/>
      <dgm:t>
        <a:bodyPr/>
        <a:lstStyle/>
        <a:p>
          <a:endParaRPr lang="fr-FR"/>
        </a:p>
      </dgm:t>
    </dgm:pt>
    <dgm:pt modelId="{BD135AA3-1321-4213-9F64-4663F1203A35}" type="pres">
      <dgm:prSet presAssocID="{9B928437-3470-490E-8449-08F1BFF23A10}" presName="childText" presStyleLbl="bgAcc1" presStyleIdx="7" presStyleCnt="14" custScaleX="167001" custLinFactNeighborX="-77633" custLinFactNeighborY="-43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5F0445-A7D8-419F-BC6B-42A5FFA62775}" type="pres">
      <dgm:prSet presAssocID="{ECFABDBA-4F22-491B-B643-98D3CADA637A}" presName="Name13" presStyleLbl="parChTrans1D2" presStyleIdx="8" presStyleCnt="14"/>
      <dgm:spPr/>
      <dgm:t>
        <a:bodyPr/>
        <a:lstStyle/>
        <a:p>
          <a:endParaRPr lang="fr-FR"/>
        </a:p>
      </dgm:t>
    </dgm:pt>
    <dgm:pt modelId="{F6523AA3-43BA-4ADA-A962-772C8FE0CA32}" type="pres">
      <dgm:prSet presAssocID="{56FBA8BF-1A2F-462F-97F3-557C0BF796C9}" presName="childText" presStyleLbl="bgAcc1" presStyleIdx="8" presStyleCnt="14" custScaleX="165309" custLinFactNeighborX="-77633" custLinFactNeighborY="-438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A6D99D3-1C60-491E-A242-6C13617D4EC7}" type="pres">
      <dgm:prSet presAssocID="{2A1D66D9-2613-4D94-9D03-CA1C975C3D7E}" presName="root" presStyleCnt="0"/>
      <dgm:spPr/>
    </dgm:pt>
    <dgm:pt modelId="{4DA1A5F1-EC90-4E5A-BF16-2F2A98A82C8E}" type="pres">
      <dgm:prSet presAssocID="{2A1D66D9-2613-4D94-9D03-CA1C975C3D7E}" presName="rootComposite" presStyleCnt="0"/>
      <dgm:spPr/>
    </dgm:pt>
    <dgm:pt modelId="{0CBEB307-90DB-4382-B599-7252166194D4}" type="pres">
      <dgm:prSet presAssocID="{2A1D66D9-2613-4D94-9D03-CA1C975C3D7E}" presName="rootText" presStyleLbl="node1" presStyleIdx="2" presStyleCnt="3" custScaleX="135755" custLinFactNeighborX="-30546" custLinFactNeighborY="-4525"/>
      <dgm:spPr/>
      <dgm:t>
        <a:bodyPr/>
        <a:lstStyle/>
        <a:p>
          <a:endParaRPr lang="fr-FR"/>
        </a:p>
      </dgm:t>
    </dgm:pt>
    <dgm:pt modelId="{4966172F-5647-488A-9A94-80690BC40D72}" type="pres">
      <dgm:prSet presAssocID="{2A1D66D9-2613-4D94-9D03-CA1C975C3D7E}" presName="rootConnector" presStyleLbl="node1" presStyleIdx="2" presStyleCnt="3"/>
      <dgm:spPr/>
      <dgm:t>
        <a:bodyPr/>
        <a:lstStyle/>
        <a:p>
          <a:endParaRPr lang="fr-FR"/>
        </a:p>
      </dgm:t>
    </dgm:pt>
    <dgm:pt modelId="{A6B5FAAB-8C47-4271-A7BF-DB37C96E5B54}" type="pres">
      <dgm:prSet presAssocID="{2A1D66D9-2613-4D94-9D03-CA1C975C3D7E}" presName="childShape" presStyleCnt="0"/>
      <dgm:spPr/>
    </dgm:pt>
    <dgm:pt modelId="{F20A58D3-F422-446A-893A-D40A0C3DE558}" type="pres">
      <dgm:prSet presAssocID="{D6E9F714-F9D8-47E8-8A8B-88637AC800E4}" presName="Name13" presStyleLbl="parChTrans1D2" presStyleIdx="9" presStyleCnt="14"/>
      <dgm:spPr/>
      <dgm:t>
        <a:bodyPr/>
        <a:lstStyle/>
        <a:p>
          <a:endParaRPr lang="fr-FR"/>
        </a:p>
      </dgm:t>
    </dgm:pt>
    <dgm:pt modelId="{58B5EF73-C6A1-406F-B868-06EDD56592E8}" type="pres">
      <dgm:prSet presAssocID="{EFB700C9-E184-483B-8BF3-79209A955010}" presName="childText" presStyleLbl="bgAcc1" presStyleIdx="9" presStyleCnt="14" custScaleX="178947" custLinFactNeighborX="-38183" custLinFactNeighborY="-45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0578CA2-B0F5-4D01-8F9A-37A32DD75ED5}" type="pres">
      <dgm:prSet presAssocID="{2FC25FF5-E0CB-4989-BAEF-4C106A0BE542}" presName="Name13" presStyleLbl="parChTrans1D2" presStyleIdx="10" presStyleCnt="14"/>
      <dgm:spPr/>
      <dgm:t>
        <a:bodyPr/>
        <a:lstStyle/>
        <a:p>
          <a:endParaRPr lang="fr-FR"/>
        </a:p>
      </dgm:t>
    </dgm:pt>
    <dgm:pt modelId="{ED761686-307D-4BC9-A4E4-E032BD03BD23}" type="pres">
      <dgm:prSet presAssocID="{2B028FE4-1ED8-4A8D-848D-CAE36E033BBC}" presName="childText" presStyleLbl="bgAcc1" presStyleIdx="10" presStyleCnt="14" custScaleX="178947" custLinFactNeighborX="-38183" custLinFactNeighborY="-452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CBDC2D-291F-47C8-BFAB-2F4F086EBC91}" type="pres">
      <dgm:prSet presAssocID="{6F810370-1B96-48ED-ADE6-A64FEC52D729}" presName="Name13" presStyleLbl="parChTrans1D2" presStyleIdx="11" presStyleCnt="14"/>
      <dgm:spPr/>
      <dgm:t>
        <a:bodyPr/>
        <a:lstStyle/>
        <a:p>
          <a:endParaRPr lang="fr-FR"/>
        </a:p>
      </dgm:t>
    </dgm:pt>
    <dgm:pt modelId="{4FBC7397-5B9B-4B14-A1E0-7EEF7564F97F}" type="pres">
      <dgm:prSet presAssocID="{EE2E973C-7579-49E5-814E-F1389F9CCBA7}" presName="childText" presStyleLbl="bgAcc1" presStyleIdx="11" presStyleCnt="14" custScaleX="174800" custLinFactX="88183" custLinFactNeighborX="100000" custLinFactNeighborY="-5451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1C24EA-6391-46DA-BCD6-0348BCA6CB1B}" type="pres">
      <dgm:prSet presAssocID="{CA0743F1-B4FD-481C-93D9-C2F1589C275C}" presName="Name13" presStyleLbl="parChTrans1D2" presStyleIdx="12" presStyleCnt="14"/>
      <dgm:spPr/>
      <dgm:t>
        <a:bodyPr/>
        <a:lstStyle/>
        <a:p>
          <a:endParaRPr lang="fr-FR"/>
        </a:p>
      </dgm:t>
    </dgm:pt>
    <dgm:pt modelId="{A57712E7-39E6-47A4-BACD-5C50F32EF3CD}" type="pres">
      <dgm:prSet presAssocID="{4278E67E-FA3A-4B03-B598-4BD8CF7A018F}" presName="childText" presStyleLbl="bgAcc1" presStyleIdx="12" presStyleCnt="14" custScaleX="178947" custLinFactNeighborX="-36548" custLinFactNeighborY="-8971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8654A9B-16D4-4D01-B665-39608BAAD9CA}" type="pres">
      <dgm:prSet presAssocID="{EAA6C349-A07B-4160-9E6C-C8A791EF7A5D}" presName="Name13" presStyleLbl="parChTrans1D2" presStyleIdx="13" presStyleCnt="14"/>
      <dgm:spPr/>
      <dgm:t>
        <a:bodyPr/>
        <a:lstStyle/>
        <a:p>
          <a:endParaRPr lang="fr-FR"/>
        </a:p>
      </dgm:t>
    </dgm:pt>
    <dgm:pt modelId="{514F98E4-DDCD-4227-B7CC-CF0B25C2BC6C}" type="pres">
      <dgm:prSet presAssocID="{5F48543C-91EE-4A8A-9C5A-A54C6CF53699}" presName="childText" presStyleLbl="bgAcc1" presStyleIdx="13" presStyleCnt="14" custScaleX="178947" custLinFactNeighborX="-32969" custLinFactNeighborY="-8689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6D10812-2D99-4254-8E74-C14C119AF16A}" type="presOf" srcId="{2FC25FF5-E0CB-4989-BAEF-4C106A0BE542}" destId="{30578CA2-B0F5-4D01-8F9A-37A32DD75ED5}" srcOrd="0" destOrd="0" presId="urn:microsoft.com/office/officeart/2005/8/layout/hierarchy3"/>
    <dgm:cxn modelId="{762476D9-862D-4EB9-A3EE-1E5DEBE3BCAE}" srcId="{F527A222-2DA7-4E6D-85C6-560257E5A3EF}" destId="{A6F49AF3-5E66-461C-AED3-368CE9E13ED8}" srcOrd="0" destOrd="0" parTransId="{887E29C4-1B92-4668-8421-AE833350B503}" sibTransId="{EFAA1B91-3DF3-4395-857B-9EED18CED446}"/>
    <dgm:cxn modelId="{CF258CCD-6D94-491D-B577-8FDB0D2892C2}" srcId="{2A1D66D9-2613-4D94-9D03-CA1C975C3D7E}" destId="{EFB700C9-E184-483B-8BF3-79209A955010}" srcOrd="0" destOrd="0" parTransId="{D6E9F714-F9D8-47E8-8A8B-88637AC800E4}" sibTransId="{8C014CF3-F419-48D5-8360-112D3993EF8E}"/>
    <dgm:cxn modelId="{28ECCB21-55BA-4306-BF52-6A4AF4915EE9}" type="presOf" srcId="{6F810370-1B96-48ED-ADE6-A64FEC52D729}" destId="{52CBDC2D-291F-47C8-BFAB-2F4F086EBC91}" srcOrd="0" destOrd="0" presId="urn:microsoft.com/office/officeart/2005/8/layout/hierarchy3"/>
    <dgm:cxn modelId="{D67C7D00-4CAC-41FD-82C5-88FF94C2DDB3}" srcId="{FB8C4476-E851-4953-90E4-B775E4389325}" destId="{9E9EA444-66C6-4825-B1F5-3CF47B20C6CC}" srcOrd="1" destOrd="0" parTransId="{CB12939B-E933-4E5C-949E-785E5F356FC2}" sibTransId="{6E0867ED-9CE7-460C-BEB2-E51E2EFA4D1A}"/>
    <dgm:cxn modelId="{6F0A7499-D810-4728-A0F9-5004581A1AE6}" type="presOf" srcId="{EAA6C349-A07B-4160-9E6C-C8A791EF7A5D}" destId="{A8654A9B-16D4-4D01-B665-39608BAAD9CA}" srcOrd="0" destOrd="0" presId="urn:microsoft.com/office/officeart/2005/8/layout/hierarchy3"/>
    <dgm:cxn modelId="{AC6CDCF5-C8EE-4D95-A334-297F477C6AAB}" type="presOf" srcId="{DB909B72-6322-4E07-8F92-E4A54D3C2236}" destId="{F63CF589-AA41-48D3-8279-152B9B32092B}" srcOrd="0" destOrd="0" presId="urn:microsoft.com/office/officeart/2005/8/layout/hierarchy3"/>
    <dgm:cxn modelId="{97E83532-10EC-4F3A-B61F-BBD63634280D}" type="presOf" srcId="{ECFABDBA-4F22-491B-B643-98D3CADA637A}" destId="{535F0445-A7D8-419F-BC6B-42A5FFA62775}" srcOrd="0" destOrd="0" presId="urn:microsoft.com/office/officeart/2005/8/layout/hierarchy3"/>
    <dgm:cxn modelId="{BFD944DF-0507-40C3-977A-3A083C1DC3CC}" type="presOf" srcId="{3498A53C-1920-45A9-BB44-7C823EA6570E}" destId="{2CC21AFE-07CA-436B-BF23-5AB6F98794DD}" srcOrd="0" destOrd="0" presId="urn:microsoft.com/office/officeart/2005/8/layout/hierarchy3"/>
    <dgm:cxn modelId="{A23C2FE2-B821-4057-B079-DC99B4F3D6E0}" type="presOf" srcId="{887E29C4-1B92-4668-8421-AE833350B503}" destId="{35FD91A3-78CD-4833-9C58-DCF8F8F517AC}" srcOrd="0" destOrd="0" presId="urn:microsoft.com/office/officeart/2005/8/layout/hierarchy3"/>
    <dgm:cxn modelId="{7AB54A72-25D5-495F-A8E2-2367478A576B}" srcId="{2A1D66D9-2613-4D94-9D03-CA1C975C3D7E}" destId="{2B028FE4-1ED8-4A8D-848D-CAE36E033BBC}" srcOrd="1" destOrd="0" parTransId="{2FC25FF5-E0CB-4989-BAEF-4C106A0BE542}" sibTransId="{1C4A1E28-8685-4E88-88DD-792B78FBA419}"/>
    <dgm:cxn modelId="{DFC8BAAF-530C-4AEF-B106-D8CADD707102}" type="presOf" srcId="{CA0743F1-B4FD-481C-93D9-C2F1589C275C}" destId="{291C24EA-6391-46DA-BCD6-0348BCA6CB1B}" srcOrd="0" destOrd="0" presId="urn:microsoft.com/office/officeart/2005/8/layout/hierarchy3"/>
    <dgm:cxn modelId="{4C6B55A3-AC4B-4F03-AAD2-1E2A8D140D1F}" type="presOf" srcId="{121B8FBD-2B8F-42B9-9B36-9BBB9A31004B}" destId="{81820DDF-E5F3-4AE3-8B44-20FEEED77459}" srcOrd="0" destOrd="0" presId="urn:microsoft.com/office/officeart/2005/8/layout/hierarchy3"/>
    <dgm:cxn modelId="{E6D7794A-4EA8-4091-BAD3-6B9BA2F7D1DA}" srcId="{9E9EA444-66C6-4825-B1F5-3CF47B20C6CC}" destId="{3498A53C-1920-45A9-BB44-7C823EA6570E}" srcOrd="1" destOrd="0" parTransId="{2B55C67F-9EE6-403F-836C-5DC7725E22E8}" sibTransId="{FB457FF8-E71A-409E-BF60-6462411C748B}"/>
    <dgm:cxn modelId="{BCCD9BD2-EAEE-47BD-8783-D37BF97ED746}" type="presOf" srcId="{FB8C4476-E851-4953-90E4-B775E4389325}" destId="{824A61A2-943D-47D3-A903-C271EC954E13}" srcOrd="0" destOrd="0" presId="urn:microsoft.com/office/officeart/2005/8/layout/hierarchy3"/>
    <dgm:cxn modelId="{2BD28075-C547-4933-B5BF-47F95B87ED3B}" type="presOf" srcId="{90F55C58-9E88-4005-A69E-544606FCB89B}" destId="{BFAFE140-E17F-4BDE-8F6E-ACEE54D65E12}" srcOrd="0" destOrd="0" presId="urn:microsoft.com/office/officeart/2005/8/layout/hierarchy3"/>
    <dgm:cxn modelId="{DF8CB12F-9BF4-4450-8960-C11FB3BCE85B}" type="presOf" srcId="{5F48543C-91EE-4A8A-9C5A-A54C6CF53699}" destId="{514F98E4-DDCD-4227-B7CC-CF0B25C2BC6C}" srcOrd="0" destOrd="0" presId="urn:microsoft.com/office/officeart/2005/8/layout/hierarchy3"/>
    <dgm:cxn modelId="{C81BC039-3238-46C1-A933-B84CAD4BCEA3}" type="presOf" srcId="{41FAC227-1F64-43BA-9656-5BAACAAA0F9E}" destId="{0FD4CD2F-79BF-4EF3-B98E-405B85E60E34}" srcOrd="0" destOrd="0" presId="urn:microsoft.com/office/officeart/2005/8/layout/hierarchy3"/>
    <dgm:cxn modelId="{C86B95B9-E6B3-458C-8FA9-7622B8820B94}" srcId="{FB8C4476-E851-4953-90E4-B775E4389325}" destId="{F527A222-2DA7-4E6D-85C6-560257E5A3EF}" srcOrd="0" destOrd="0" parTransId="{EE1FF350-24B0-4C41-A2B6-8DBDF10CCEA1}" sibTransId="{561BCB15-5318-42C9-9321-AD73AD2A41BD}"/>
    <dgm:cxn modelId="{5ECBE736-055C-4269-8476-A9A77148D3F4}" type="presOf" srcId="{FCCC905E-6814-473E-9855-6758D9B39F09}" destId="{7B8D5E2B-2A0C-4AAA-9804-8DA4439264EB}" srcOrd="0" destOrd="0" presId="urn:microsoft.com/office/officeart/2005/8/layout/hierarchy3"/>
    <dgm:cxn modelId="{E199D373-C14B-4F6D-B597-D8534F3A164B}" type="presOf" srcId="{4278E67E-FA3A-4B03-B598-4BD8CF7A018F}" destId="{A57712E7-39E6-47A4-BACD-5C50F32EF3CD}" srcOrd="0" destOrd="0" presId="urn:microsoft.com/office/officeart/2005/8/layout/hierarchy3"/>
    <dgm:cxn modelId="{04C2650A-D077-4614-905B-7555D3168C7C}" type="presOf" srcId="{9E9EA444-66C6-4825-B1F5-3CF47B20C6CC}" destId="{D3C90D39-14AF-4D71-B728-3F33554BFBFA}" srcOrd="0" destOrd="0" presId="urn:microsoft.com/office/officeart/2005/8/layout/hierarchy3"/>
    <dgm:cxn modelId="{36C59DEA-1956-471C-BE23-68185AF4F743}" type="presOf" srcId="{9E9EA444-66C6-4825-B1F5-3CF47B20C6CC}" destId="{77542AD4-9409-432F-BCFC-CF21C23BFFF0}" srcOrd="1" destOrd="0" presId="urn:microsoft.com/office/officeart/2005/8/layout/hierarchy3"/>
    <dgm:cxn modelId="{C9214CF4-DF6F-4229-82A3-A36FA04F8B62}" type="presOf" srcId="{CD3289AA-EE7E-41C9-97BC-A892DA4C7F76}" destId="{DD368AF5-68C8-4B3B-BC07-FC917847DD51}" srcOrd="0" destOrd="0" presId="urn:microsoft.com/office/officeart/2005/8/layout/hierarchy3"/>
    <dgm:cxn modelId="{B9C0D5E3-67A5-4A91-B561-307B263773C3}" type="presOf" srcId="{F527A222-2DA7-4E6D-85C6-560257E5A3EF}" destId="{B8C4D26B-BFE6-4E70-B0AB-CA7B739C125D}" srcOrd="0" destOrd="0" presId="urn:microsoft.com/office/officeart/2005/8/layout/hierarchy3"/>
    <dgm:cxn modelId="{069B73A3-D974-4DD2-AADE-AABF8C54A276}" srcId="{FB8C4476-E851-4953-90E4-B775E4389325}" destId="{2A1D66D9-2613-4D94-9D03-CA1C975C3D7E}" srcOrd="2" destOrd="0" parTransId="{97438ED3-1DD1-46D1-A707-C0377CE83115}" sibTransId="{05295987-BB9E-4015-A191-0F2A1E81B806}"/>
    <dgm:cxn modelId="{05AC5187-C1AE-4158-A9ED-81ADC4BD1528}" type="presOf" srcId="{F2F5761C-B145-4795-89E6-C9F6C987B265}" destId="{651D90B0-CA6D-4EE6-98DB-08BC92BC7D7D}" srcOrd="0" destOrd="0" presId="urn:microsoft.com/office/officeart/2005/8/layout/hierarchy3"/>
    <dgm:cxn modelId="{ED123158-8A54-4BFF-ABAB-40FE71C26623}" srcId="{9E9EA444-66C6-4825-B1F5-3CF47B20C6CC}" destId="{9B928437-3470-490E-8449-08F1BFF23A10}" srcOrd="4" destOrd="0" parTransId="{DB909B72-6322-4E07-8F92-E4A54D3C2236}" sibTransId="{2E2353BF-A89B-4647-965D-A8F2C038F185}"/>
    <dgm:cxn modelId="{A6A0330B-9981-4113-9001-3F0F5CD8AD68}" srcId="{F527A222-2DA7-4E6D-85C6-560257E5A3EF}" destId="{90F55C58-9E88-4005-A69E-544606FCB89B}" srcOrd="1" destOrd="0" parTransId="{F2F5761C-B145-4795-89E6-C9F6C987B265}" sibTransId="{6439B635-3F33-4687-A461-053501B848D7}"/>
    <dgm:cxn modelId="{9EE0E264-63C2-4326-BC02-E1C0C10FC151}" type="presOf" srcId="{2A1D66D9-2613-4D94-9D03-CA1C975C3D7E}" destId="{0CBEB307-90DB-4382-B599-7252166194D4}" srcOrd="0" destOrd="0" presId="urn:microsoft.com/office/officeart/2005/8/layout/hierarchy3"/>
    <dgm:cxn modelId="{28EBF709-BBBC-473A-AF60-2012DD11A596}" srcId="{9E9EA444-66C6-4825-B1F5-3CF47B20C6CC}" destId="{56FBA8BF-1A2F-462F-97F3-557C0BF796C9}" srcOrd="5" destOrd="0" parTransId="{ECFABDBA-4F22-491B-B643-98D3CADA637A}" sibTransId="{9B90C1CC-8E8A-4BB4-912F-6E26E1A1ABA1}"/>
    <dgm:cxn modelId="{0AE08E03-E8F6-47BF-B5D3-CBE2D20419FB}" type="presOf" srcId="{9D4A1B4E-B330-417B-984D-3FE16A83259D}" destId="{FA23F42C-A3E1-49E7-ABAB-77E15A98B50A}" srcOrd="0" destOrd="0" presId="urn:microsoft.com/office/officeart/2005/8/layout/hierarchy3"/>
    <dgm:cxn modelId="{04836E87-DC2B-4E3B-8FAE-D1515C77854E}" type="presOf" srcId="{64B06908-35EA-4CEA-8216-114753C6D564}" destId="{2109F54A-2080-4051-AE0E-F1A28258252C}" srcOrd="0" destOrd="0" presId="urn:microsoft.com/office/officeart/2005/8/layout/hierarchy3"/>
    <dgm:cxn modelId="{506F4046-36BC-422B-990E-47EC06F10108}" type="presOf" srcId="{A6F49AF3-5E66-461C-AED3-368CE9E13ED8}" destId="{5DC2E9DE-44BF-4A13-931B-24F6FAD7F214}" srcOrd="0" destOrd="0" presId="urn:microsoft.com/office/officeart/2005/8/layout/hierarchy3"/>
    <dgm:cxn modelId="{4EE773B6-5B59-4108-BF94-3686C7FD0BE5}" srcId="{9E9EA444-66C6-4825-B1F5-3CF47B20C6CC}" destId="{CD3289AA-EE7E-41C9-97BC-A892DA4C7F76}" srcOrd="2" destOrd="0" parTransId="{FCCC905E-6814-473E-9855-6758D9B39F09}" sibTransId="{A4C5FF26-1459-4579-B805-0E8722A0EA7B}"/>
    <dgm:cxn modelId="{C1CA8CC0-1F6F-435D-9C61-7F6E6752E9B3}" type="presOf" srcId="{2B028FE4-1ED8-4A8D-848D-CAE36E033BBC}" destId="{ED761686-307D-4BC9-A4E4-E032BD03BD23}" srcOrd="0" destOrd="0" presId="urn:microsoft.com/office/officeart/2005/8/layout/hierarchy3"/>
    <dgm:cxn modelId="{0A578228-8730-42F9-8841-10585B28328F}" type="presOf" srcId="{D6E9F714-F9D8-47E8-8A8B-88637AC800E4}" destId="{F20A58D3-F422-446A-893A-D40A0C3DE558}" srcOrd="0" destOrd="0" presId="urn:microsoft.com/office/officeart/2005/8/layout/hierarchy3"/>
    <dgm:cxn modelId="{D3EFC807-31B5-4948-B222-1DF09ED398B1}" type="presOf" srcId="{2B55C67F-9EE6-403F-836C-5DC7725E22E8}" destId="{1BD128CA-A1D8-4199-8686-C3FDB4A84C0C}" srcOrd="0" destOrd="0" presId="urn:microsoft.com/office/officeart/2005/8/layout/hierarchy3"/>
    <dgm:cxn modelId="{3EE21298-5832-4694-BB5F-B01D8F264F03}" srcId="{2A1D66D9-2613-4D94-9D03-CA1C975C3D7E}" destId="{4278E67E-FA3A-4B03-B598-4BD8CF7A018F}" srcOrd="3" destOrd="0" parTransId="{CA0743F1-B4FD-481C-93D9-C2F1589C275C}" sibTransId="{78DEFA78-6933-4D25-A6E3-459E559FBBF0}"/>
    <dgm:cxn modelId="{EC01F8A3-E4C8-40B2-8A45-02438BCBF4B6}" type="presOf" srcId="{EFB700C9-E184-483B-8BF3-79209A955010}" destId="{58B5EF73-C6A1-406F-B868-06EDD56592E8}" srcOrd="0" destOrd="0" presId="urn:microsoft.com/office/officeart/2005/8/layout/hierarchy3"/>
    <dgm:cxn modelId="{A1CE575E-8C0F-4808-84BB-C0B3588A0636}" type="presOf" srcId="{F527A222-2DA7-4E6D-85C6-560257E5A3EF}" destId="{DC1C6F1F-2897-4A04-9AC3-80DB7757977F}" srcOrd="1" destOrd="0" presId="urn:microsoft.com/office/officeart/2005/8/layout/hierarchy3"/>
    <dgm:cxn modelId="{7A45EE69-F99C-443A-95E0-9706DFA65971}" type="presOf" srcId="{2A1D66D9-2613-4D94-9D03-CA1C975C3D7E}" destId="{4966172F-5647-488A-9A94-80690BC40D72}" srcOrd="1" destOrd="0" presId="urn:microsoft.com/office/officeart/2005/8/layout/hierarchy3"/>
    <dgm:cxn modelId="{7F35AA2E-66C6-487C-93EF-4B9060F5FD36}" type="presOf" srcId="{56FBA8BF-1A2F-462F-97F3-557C0BF796C9}" destId="{F6523AA3-43BA-4ADA-A962-772C8FE0CA32}" srcOrd="0" destOrd="0" presId="urn:microsoft.com/office/officeart/2005/8/layout/hierarchy3"/>
    <dgm:cxn modelId="{D82EE84D-5B50-41FB-BD13-3EE10BFA9CA8}" type="presOf" srcId="{9B928437-3470-490E-8449-08F1BFF23A10}" destId="{BD135AA3-1321-4213-9F64-4663F1203A35}" srcOrd="0" destOrd="0" presId="urn:microsoft.com/office/officeart/2005/8/layout/hierarchy3"/>
    <dgm:cxn modelId="{F9AC50FC-E2B4-4281-AEF2-B5AD0414C17F}" srcId="{2A1D66D9-2613-4D94-9D03-CA1C975C3D7E}" destId="{EE2E973C-7579-49E5-814E-F1389F9CCBA7}" srcOrd="2" destOrd="0" parTransId="{6F810370-1B96-48ED-ADE6-A64FEC52D729}" sibTransId="{ED2F042D-61CC-44D9-82A5-498B48BFC0C2}"/>
    <dgm:cxn modelId="{291B8F0D-1029-4ED1-8A9C-08AC9F87543F}" type="presOf" srcId="{BCC15903-3AE1-4B8A-9B60-0FF4B55F103B}" destId="{E44863EE-D4A8-4243-943E-1C19A49D3CEA}" srcOrd="0" destOrd="0" presId="urn:microsoft.com/office/officeart/2005/8/layout/hierarchy3"/>
    <dgm:cxn modelId="{3306178A-4B11-4BDB-8C28-55EBCA036DBC}" type="presOf" srcId="{EE2E973C-7579-49E5-814E-F1389F9CCBA7}" destId="{4FBC7397-5B9B-4B14-A1E0-7EEF7564F97F}" srcOrd="0" destOrd="0" presId="urn:microsoft.com/office/officeart/2005/8/layout/hierarchy3"/>
    <dgm:cxn modelId="{D249F971-21E3-40F6-986B-F3A4932EFB89}" type="presOf" srcId="{FFFAE052-5393-4C32-BA68-5CC298DD37A7}" destId="{9174B9B1-0C5A-4D8C-B7AF-26020AD3B8B7}" srcOrd="0" destOrd="0" presId="urn:microsoft.com/office/officeart/2005/8/layout/hierarchy3"/>
    <dgm:cxn modelId="{E68EC5B4-AEDC-41A7-9C40-2055860370FF}" srcId="{2A1D66D9-2613-4D94-9D03-CA1C975C3D7E}" destId="{5F48543C-91EE-4A8A-9C5A-A54C6CF53699}" srcOrd="4" destOrd="0" parTransId="{EAA6C349-A07B-4160-9E6C-C8A791EF7A5D}" sibTransId="{B0A43461-FB6F-4638-BB8B-9D5FB03A0B76}"/>
    <dgm:cxn modelId="{4F462EB4-770F-4513-A1CC-966AFA2CDBEC}" srcId="{9E9EA444-66C6-4825-B1F5-3CF47B20C6CC}" destId="{64B06908-35EA-4CEA-8216-114753C6D564}" srcOrd="3" destOrd="0" parTransId="{121B8FBD-2B8F-42B9-9B36-9BBB9A31004B}" sibTransId="{EFF4C774-0F0B-407A-98B8-FA857CF42EC4}"/>
    <dgm:cxn modelId="{18611F74-A677-4674-BE84-794985B55F0B}" srcId="{F527A222-2DA7-4E6D-85C6-560257E5A3EF}" destId="{41FAC227-1F64-43BA-9656-5BAACAAA0F9E}" srcOrd="2" destOrd="0" parTransId="{BCC15903-3AE1-4B8A-9B60-0FF4B55F103B}" sibTransId="{8C5F97AB-70FE-4937-A057-D6650F3990CC}"/>
    <dgm:cxn modelId="{D5789390-1940-4355-B085-516EAF53E3BC}" srcId="{9E9EA444-66C6-4825-B1F5-3CF47B20C6CC}" destId="{9D4A1B4E-B330-417B-984D-3FE16A83259D}" srcOrd="0" destOrd="0" parTransId="{FFFAE052-5393-4C32-BA68-5CC298DD37A7}" sibTransId="{8B36EBC6-64E7-4D27-9CF4-5F609ABB0EC3}"/>
    <dgm:cxn modelId="{C127BEA7-4F7C-4CA9-A52F-CC99709FB768}" type="presParOf" srcId="{824A61A2-943D-47D3-A903-C271EC954E13}" destId="{C238ED54-9A1A-496B-A4D6-E95CF8FDF0C5}" srcOrd="0" destOrd="0" presId="urn:microsoft.com/office/officeart/2005/8/layout/hierarchy3"/>
    <dgm:cxn modelId="{0FEC9DBC-001C-4B8C-90AD-6C08254E9CAC}" type="presParOf" srcId="{C238ED54-9A1A-496B-A4D6-E95CF8FDF0C5}" destId="{9A6D2572-F4A6-41B9-A73D-F85D5E3BF96C}" srcOrd="0" destOrd="0" presId="urn:microsoft.com/office/officeart/2005/8/layout/hierarchy3"/>
    <dgm:cxn modelId="{93330FC0-CD95-41A5-927B-5371D4E4B44C}" type="presParOf" srcId="{9A6D2572-F4A6-41B9-A73D-F85D5E3BF96C}" destId="{B8C4D26B-BFE6-4E70-B0AB-CA7B739C125D}" srcOrd="0" destOrd="0" presId="urn:microsoft.com/office/officeart/2005/8/layout/hierarchy3"/>
    <dgm:cxn modelId="{7446636F-35A9-42BA-BA8F-0C150385A9C1}" type="presParOf" srcId="{9A6D2572-F4A6-41B9-A73D-F85D5E3BF96C}" destId="{DC1C6F1F-2897-4A04-9AC3-80DB7757977F}" srcOrd="1" destOrd="0" presId="urn:microsoft.com/office/officeart/2005/8/layout/hierarchy3"/>
    <dgm:cxn modelId="{75CC9151-6E4D-4A48-AEDE-271CFDF74451}" type="presParOf" srcId="{C238ED54-9A1A-496B-A4D6-E95CF8FDF0C5}" destId="{DC29544F-B620-4AC0-A222-55336617EBCD}" srcOrd="1" destOrd="0" presId="urn:microsoft.com/office/officeart/2005/8/layout/hierarchy3"/>
    <dgm:cxn modelId="{A4CD179B-0DAF-4FEA-B3BC-BAB816F38291}" type="presParOf" srcId="{DC29544F-B620-4AC0-A222-55336617EBCD}" destId="{35FD91A3-78CD-4833-9C58-DCF8F8F517AC}" srcOrd="0" destOrd="0" presId="urn:microsoft.com/office/officeart/2005/8/layout/hierarchy3"/>
    <dgm:cxn modelId="{88638B5A-2DD3-4369-984B-62EB8577BEBA}" type="presParOf" srcId="{DC29544F-B620-4AC0-A222-55336617EBCD}" destId="{5DC2E9DE-44BF-4A13-931B-24F6FAD7F214}" srcOrd="1" destOrd="0" presId="urn:microsoft.com/office/officeart/2005/8/layout/hierarchy3"/>
    <dgm:cxn modelId="{876DC71D-CCAF-44BC-9182-1AE82373C895}" type="presParOf" srcId="{DC29544F-B620-4AC0-A222-55336617EBCD}" destId="{651D90B0-CA6D-4EE6-98DB-08BC92BC7D7D}" srcOrd="2" destOrd="0" presId="urn:microsoft.com/office/officeart/2005/8/layout/hierarchy3"/>
    <dgm:cxn modelId="{0543F4AC-400A-42E2-91E5-1B0064090A13}" type="presParOf" srcId="{DC29544F-B620-4AC0-A222-55336617EBCD}" destId="{BFAFE140-E17F-4BDE-8F6E-ACEE54D65E12}" srcOrd="3" destOrd="0" presId="urn:microsoft.com/office/officeart/2005/8/layout/hierarchy3"/>
    <dgm:cxn modelId="{8E715E17-B9E9-4133-923B-40454A920631}" type="presParOf" srcId="{DC29544F-B620-4AC0-A222-55336617EBCD}" destId="{E44863EE-D4A8-4243-943E-1C19A49D3CEA}" srcOrd="4" destOrd="0" presId="urn:microsoft.com/office/officeart/2005/8/layout/hierarchy3"/>
    <dgm:cxn modelId="{42B57317-31A0-4A3C-AD79-602EECB45150}" type="presParOf" srcId="{DC29544F-B620-4AC0-A222-55336617EBCD}" destId="{0FD4CD2F-79BF-4EF3-B98E-405B85E60E34}" srcOrd="5" destOrd="0" presId="urn:microsoft.com/office/officeart/2005/8/layout/hierarchy3"/>
    <dgm:cxn modelId="{F392CFBB-A9CC-4B0B-9EA0-F5AADF328D5C}" type="presParOf" srcId="{824A61A2-943D-47D3-A903-C271EC954E13}" destId="{10CB3DBE-27B6-49F1-BFDD-255299195C43}" srcOrd="1" destOrd="0" presId="urn:microsoft.com/office/officeart/2005/8/layout/hierarchy3"/>
    <dgm:cxn modelId="{321568BE-58AB-4092-80A4-1249A5A4BD97}" type="presParOf" srcId="{10CB3DBE-27B6-49F1-BFDD-255299195C43}" destId="{CC6DE96F-CD1B-479F-8618-4224AC27C822}" srcOrd="0" destOrd="0" presId="urn:microsoft.com/office/officeart/2005/8/layout/hierarchy3"/>
    <dgm:cxn modelId="{879BBF1F-1D0D-4228-9E97-E54C4B281515}" type="presParOf" srcId="{CC6DE96F-CD1B-479F-8618-4224AC27C822}" destId="{D3C90D39-14AF-4D71-B728-3F33554BFBFA}" srcOrd="0" destOrd="0" presId="urn:microsoft.com/office/officeart/2005/8/layout/hierarchy3"/>
    <dgm:cxn modelId="{B01752FC-B9DA-41E7-AE2B-28542AEE62D3}" type="presParOf" srcId="{CC6DE96F-CD1B-479F-8618-4224AC27C822}" destId="{77542AD4-9409-432F-BCFC-CF21C23BFFF0}" srcOrd="1" destOrd="0" presId="urn:microsoft.com/office/officeart/2005/8/layout/hierarchy3"/>
    <dgm:cxn modelId="{C270321A-184F-46A9-BFC8-B66669323F9F}" type="presParOf" srcId="{10CB3DBE-27B6-49F1-BFDD-255299195C43}" destId="{C3968A0B-22E3-4173-9731-4AD8F801545B}" srcOrd="1" destOrd="0" presId="urn:microsoft.com/office/officeart/2005/8/layout/hierarchy3"/>
    <dgm:cxn modelId="{D9B92873-AE25-4C6C-97B6-7C0930ACE714}" type="presParOf" srcId="{C3968A0B-22E3-4173-9731-4AD8F801545B}" destId="{9174B9B1-0C5A-4D8C-B7AF-26020AD3B8B7}" srcOrd="0" destOrd="0" presId="urn:microsoft.com/office/officeart/2005/8/layout/hierarchy3"/>
    <dgm:cxn modelId="{1DE319F8-0F93-4316-A942-430B13572657}" type="presParOf" srcId="{C3968A0B-22E3-4173-9731-4AD8F801545B}" destId="{FA23F42C-A3E1-49E7-ABAB-77E15A98B50A}" srcOrd="1" destOrd="0" presId="urn:microsoft.com/office/officeart/2005/8/layout/hierarchy3"/>
    <dgm:cxn modelId="{EB786874-2B1E-478A-8F89-245306A41FC4}" type="presParOf" srcId="{C3968A0B-22E3-4173-9731-4AD8F801545B}" destId="{1BD128CA-A1D8-4199-8686-C3FDB4A84C0C}" srcOrd="2" destOrd="0" presId="urn:microsoft.com/office/officeart/2005/8/layout/hierarchy3"/>
    <dgm:cxn modelId="{5745C4B9-54D7-4F0E-B51A-EDC9293C4E49}" type="presParOf" srcId="{C3968A0B-22E3-4173-9731-4AD8F801545B}" destId="{2CC21AFE-07CA-436B-BF23-5AB6F98794DD}" srcOrd="3" destOrd="0" presId="urn:microsoft.com/office/officeart/2005/8/layout/hierarchy3"/>
    <dgm:cxn modelId="{D7863D0E-9613-4BD6-A00D-80D56ED2395F}" type="presParOf" srcId="{C3968A0B-22E3-4173-9731-4AD8F801545B}" destId="{7B8D5E2B-2A0C-4AAA-9804-8DA4439264EB}" srcOrd="4" destOrd="0" presId="urn:microsoft.com/office/officeart/2005/8/layout/hierarchy3"/>
    <dgm:cxn modelId="{69610336-70C0-4B2F-9AD6-60105423CD88}" type="presParOf" srcId="{C3968A0B-22E3-4173-9731-4AD8F801545B}" destId="{DD368AF5-68C8-4B3B-BC07-FC917847DD51}" srcOrd="5" destOrd="0" presId="urn:microsoft.com/office/officeart/2005/8/layout/hierarchy3"/>
    <dgm:cxn modelId="{973CBB5F-284F-4F75-8556-5830002EEC4F}" type="presParOf" srcId="{C3968A0B-22E3-4173-9731-4AD8F801545B}" destId="{81820DDF-E5F3-4AE3-8B44-20FEEED77459}" srcOrd="6" destOrd="0" presId="urn:microsoft.com/office/officeart/2005/8/layout/hierarchy3"/>
    <dgm:cxn modelId="{20CBC140-2939-47A1-A1C8-C2607D086937}" type="presParOf" srcId="{C3968A0B-22E3-4173-9731-4AD8F801545B}" destId="{2109F54A-2080-4051-AE0E-F1A28258252C}" srcOrd="7" destOrd="0" presId="urn:microsoft.com/office/officeart/2005/8/layout/hierarchy3"/>
    <dgm:cxn modelId="{00975DE8-C625-41B9-BCC8-D779EF5FE42E}" type="presParOf" srcId="{C3968A0B-22E3-4173-9731-4AD8F801545B}" destId="{F63CF589-AA41-48D3-8279-152B9B32092B}" srcOrd="8" destOrd="0" presId="urn:microsoft.com/office/officeart/2005/8/layout/hierarchy3"/>
    <dgm:cxn modelId="{F2DD3366-017B-46D0-BD1F-FD38FA5A8E2C}" type="presParOf" srcId="{C3968A0B-22E3-4173-9731-4AD8F801545B}" destId="{BD135AA3-1321-4213-9F64-4663F1203A35}" srcOrd="9" destOrd="0" presId="urn:microsoft.com/office/officeart/2005/8/layout/hierarchy3"/>
    <dgm:cxn modelId="{4A7B15A4-5440-48B9-AA18-AA254AF606C6}" type="presParOf" srcId="{C3968A0B-22E3-4173-9731-4AD8F801545B}" destId="{535F0445-A7D8-419F-BC6B-42A5FFA62775}" srcOrd="10" destOrd="0" presId="urn:microsoft.com/office/officeart/2005/8/layout/hierarchy3"/>
    <dgm:cxn modelId="{3AD2D4AA-C0FC-4141-844A-E07441317039}" type="presParOf" srcId="{C3968A0B-22E3-4173-9731-4AD8F801545B}" destId="{F6523AA3-43BA-4ADA-A962-772C8FE0CA32}" srcOrd="11" destOrd="0" presId="urn:microsoft.com/office/officeart/2005/8/layout/hierarchy3"/>
    <dgm:cxn modelId="{443A02E3-DC8F-4D0E-A5EF-ADD31265CE37}" type="presParOf" srcId="{824A61A2-943D-47D3-A903-C271EC954E13}" destId="{DA6D99D3-1C60-491E-A242-6C13617D4EC7}" srcOrd="2" destOrd="0" presId="urn:microsoft.com/office/officeart/2005/8/layout/hierarchy3"/>
    <dgm:cxn modelId="{5DC5F31F-BFFA-460F-9CA9-8546395FABCD}" type="presParOf" srcId="{DA6D99D3-1C60-491E-A242-6C13617D4EC7}" destId="{4DA1A5F1-EC90-4E5A-BF16-2F2A98A82C8E}" srcOrd="0" destOrd="0" presId="urn:microsoft.com/office/officeart/2005/8/layout/hierarchy3"/>
    <dgm:cxn modelId="{3928C8AD-F193-4B85-B7F9-C6BAA8098DFE}" type="presParOf" srcId="{4DA1A5F1-EC90-4E5A-BF16-2F2A98A82C8E}" destId="{0CBEB307-90DB-4382-B599-7252166194D4}" srcOrd="0" destOrd="0" presId="urn:microsoft.com/office/officeart/2005/8/layout/hierarchy3"/>
    <dgm:cxn modelId="{08D85F65-5CA0-486C-8F4D-35B0084B441D}" type="presParOf" srcId="{4DA1A5F1-EC90-4E5A-BF16-2F2A98A82C8E}" destId="{4966172F-5647-488A-9A94-80690BC40D72}" srcOrd="1" destOrd="0" presId="urn:microsoft.com/office/officeart/2005/8/layout/hierarchy3"/>
    <dgm:cxn modelId="{C64B492D-50D8-44E3-9B85-23F909F34EF3}" type="presParOf" srcId="{DA6D99D3-1C60-491E-A242-6C13617D4EC7}" destId="{A6B5FAAB-8C47-4271-A7BF-DB37C96E5B54}" srcOrd="1" destOrd="0" presId="urn:microsoft.com/office/officeart/2005/8/layout/hierarchy3"/>
    <dgm:cxn modelId="{54BD25C6-BCDB-471E-AB44-8D1034ABB5B2}" type="presParOf" srcId="{A6B5FAAB-8C47-4271-A7BF-DB37C96E5B54}" destId="{F20A58D3-F422-446A-893A-D40A0C3DE558}" srcOrd="0" destOrd="0" presId="urn:microsoft.com/office/officeart/2005/8/layout/hierarchy3"/>
    <dgm:cxn modelId="{C2FD07A3-CEB6-451B-AFD3-0AF72B3CD9BB}" type="presParOf" srcId="{A6B5FAAB-8C47-4271-A7BF-DB37C96E5B54}" destId="{58B5EF73-C6A1-406F-B868-06EDD56592E8}" srcOrd="1" destOrd="0" presId="urn:microsoft.com/office/officeart/2005/8/layout/hierarchy3"/>
    <dgm:cxn modelId="{2D8A702C-04E7-4D2D-962B-D4834696DABF}" type="presParOf" srcId="{A6B5FAAB-8C47-4271-A7BF-DB37C96E5B54}" destId="{30578CA2-B0F5-4D01-8F9A-37A32DD75ED5}" srcOrd="2" destOrd="0" presId="urn:microsoft.com/office/officeart/2005/8/layout/hierarchy3"/>
    <dgm:cxn modelId="{31853741-D486-4928-B5A7-1E663DA50C69}" type="presParOf" srcId="{A6B5FAAB-8C47-4271-A7BF-DB37C96E5B54}" destId="{ED761686-307D-4BC9-A4E4-E032BD03BD23}" srcOrd="3" destOrd="0" presId="urn:microsoft.com/office/officeart/2005/8/layout/hierarchy3"/>
    <dgm:cxn modelId="{139A62FB-CF61-42A7-945C-A3543B92D53F}" type="presParOf" srcId="{A6B5FAAB-8C47-4271-A7BF-DB37C96E5B54}" destId="{52CBDC2D-291F-47C8-BFAB-2F4F086EBC91}" srcOrd="4" destOrd="0" presId="urn:microsoft.com/office/officeart/2005/8/layout/hierarchy3"/>
    <dgm:cxn modelId="{D003225C-7DC0-4CBA-9778-5B38EFC9DC90}" type="presParOf" srcId="{A6B5FAAB-8C47-4271-A7BF-DB37C96E5B54}" destId="{4FBC7397-5B9B-4B14-A1E0-7EEF7564F97F}" srcOrd="5" destOrd="0" presId="urn:microsoft.com/office/officeart/2005/8/layout/hierarchy3"/>
    <dgm:cxn modelId="{6C04C1B1-D0CF-4019-856E-84B6017B969A}" type="presParOf" srcId="{A6B5FAAB-8C47-4271-A7BF-DB37C96E5B54}" destId="{291C24EA-6391-46DA-BCD6-0348BCA6CB1B}" srcOrd="6" destOrd="0" presId="urn:microsoft.com/office/officeart/2005/8/layout/hierarchy3"/>
    <dgm:cxn modelId="{7E4C672C-3AA1-4ED4-930C-EE82F18027EE}" type="presParOf" srcId="{A6B5FAAB-8C47-4271-A7BF-DB37C96E5B54}" destId="{A57712E7-39E6-47A4-BACD-5C50F32EF3CD}" srcOrd="7" destOrd="0" presId="urn:microsoft.com/office/officeart/2005/8/layout/hierarchy3"/>
    <dgm:cxn modelId="{18BED2DD-B963-4A6E-8C0E-C216DCAB6710}" type="presParOf" srcId="{A6B5FAAB-8C47-4271-A7BF-DB37C96E5B54}" destId="{A8654A9B-16D4-4D01-B665-39608BAAD9CA}" srcOrd="8" destOrd="0" presId="urn:microsoft.com/office/officeart/2005/8/layout/hierarchy3"/>
    <dgm:cxn modelId="{F92C3D95-C1E7-401A-BB71-9130B6003A27}" type="presParOf" srcId="{A6B5FAAB-8C47-4271-A7BF-DB37C96E5B54}" destId="{514F98E4-DDCD-4227-B7CC-CF0B25C2BC6C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C4D26B-BFE6-4E70-B0AB-CA7B739C125D}">
      <dsp:nvSpPr>
        <dsp:cNvPr id="0" name=""/>
        <dsp:cNvSpPr/>
      </dsp:nvSpPr>
      <dsp:spPr>
        <a:xfrm>
          <a:off x="1306172" y="2115"/>
          <a:ext cx="1575796" cy="651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Avant la formation</a:t>
          </a:r>
        </a:p>
      </dsp:txBody>
      <dsp:txXfrm>
        <a:off x="1325263" y="21206"/>
        <a:ext cx="1537614" cy="613625"/>
      </dsp:txXfrm>
    </dsp:sp>
    <dsp:sp modelId="{35FD91A3-78CD-4833-9C58-DCF8F8F517AC}">
      <dsp:nvSpPr>
        <dsp:cNvPr id="0" name=""/>
        <dsp:cNvSpPr/>
      </dsp:nvSpPr>
      <dsp:spPr>
        <a:xfrm>
          <a:off x="1463751" y="653922"/>
          <a:ext cx="195689" cy="570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0266"/>
              </a:lnTo>
              <a:lnTo>
                <a:pt x="195689" y="5702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C2E9DE-44BF-4A13-931B-24F6FAD7F214}">
      <dsp:nvSpPr>
        <dsp:cNvPr id="0" name=""/>
        <dsp:cNvSpPr/>
      </dsp:nvSpPr>
      <dsp:spPr>
        <a:xfrm>
          <a:off x="1659441" y="816874"/>
          <a:ext cx="1749993" cy="814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Modalités d’inscription :</a:t>
          </a:r>
          <a:br>
            <a:rPr lang="fr-FR" sz="1100" b="1" kern="1200" dirty="0" smtClean="0"/>
          </a:br>
          <a:r>
            <a:rPr lang="fr-FR" sz="1100" b="0" kern="1200" dirty="0" smtClean="0"/>
            <a:t>Envoi programme détaillé &amp; Analyse </a:t>
          </a:r>
          <a:r>
            <a:rPr lang="fr-FR" sz="1100" b="0" kern="1200" dirty="0"/>
            <a:t>de </a:t>
          </a:r>
          <a:r>
            <a:rPr lang="fr-FR" sz="1100" b="0" kern="1200" dirty="0" smtClean="0"/>
            <a:t>besoins</a:t>
          </a:r>
          <a:r>
            <a:rPr lang="fr-FR" sz="1100" b="1" kern="1200" dirty="0" smtClean="0"/>
            <a:t/>
          </a:r>
          <a:br>
            <a:rPr lang="fr-FR" sz="1100" b="1" kern="1200" dirty="0" smtClean="0"/>
          </a:br>
          <a:r>
            <a:rPr lang="fr-FR" sz="1100" b="0" kern="1200" dirty="0" smtClean="0"/>
            <a:t>(Indic 1.4.1 et Indic 2.8)</a:t>
          </a:r>
          <a:endParaRPr lang="fr-FR" sz="1100" b="0" kern="1200" dirty="0"/>
        </a:p>
      </dsp:txBody>
      <dsp:txXfrm>
        <a:off x="1683301" y="840734"/>
        <a:ext cx="1702273" cy="766908"/>
      </dsp:txXfrm>
    </dsp:sp>
    <dsp:sp modelId="{651D90B0-CA6D-4EE6-98DB-08BC92BC7D7D}">
      <dsp:nvSpPr>
        <dsp:cNvPr id="0" name=""/>
        <dsp:cNvSpPr/>
      </dsp:nvSpPr>
      <dsp:spPr>
        <a:xfrm>
          <a:off x="1463751" y="653922"/>
          <a:ext cx="195689" cy="1557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7197"/>
              </a:lnTo>
              <a:lnTo>
                <a:pt x="195689" y="15571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AFE140-E17F-4BDE-8F6E-ACEE54D65E12}">
      <dsp:nvSpPr>
        <dsp:cNvPr id="0" name=""/>
        <dsp:cNvSpPr/>
      </dsp:nvSpPr>
      <dsp:spPr>
        <a:xfrm>
          <a:off x="1659441" y="1794455"/>
          <a:ext cx="1749993" cy="8333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 smtClean="0"/>
            <a:t>Modalités d’adaptation de la prestation au public cible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kern="1200" dirty="0" smtClean="0"/>
            <a:t>(Indicateur 3.10.1)</a:t>
          </a:r>
          <a:endParaRPr lang="fr-FR" sz="1100" b="0" kern="1200" dirty="0"/>
        </a:p>
      </dsp:txBody>
      <dsp:txXfrm>
        <a:off x="1683848" y="1818862"/>
        <a:ext cx="1701179" cy="784515"/>
      </dsp:txXfrm>
    </dsp:sp>
    <dsp:sp modelId="{E44863EE-D4A8-4243-943E-1C19A49D3CEA}">
      <dsp:nvSpPr>
        <dsp:cNvPr id="0" name=""/>
        <dsp:cNvSpPr/>
      </dsp:nvSpPr>
      <dsp:spPr>
        <a:xfrm>
          <a:off x="1463751" y="653922"/>
          <a:ext cx="195689" cy="25800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0039"/>
              </a:lnTo>
              <a:lnTo>
                <a:pt x="195689" y="25800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D4CD2F-79BF-4EF3-B98E-405B85E60E34}">
      <dsp:nvSpPr>
        <dsp:cNvPr id="0" name=""/>
        <dsp:cNvSpPr/>
      </dsp:nvSpPr>
      <dsp:spPr>
        <a:xfrm>
          <a:off x="1659441" y="2790736"/>
          <a:ext cx="1749993" cy="8864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50" b="1" kern="1200" dirty="0" smtClean="0"/>
            <a:t>Processus de maintien de l’engagement indiquant au client toutes les étapes de l’inscription à la fin du stage</a:t>
          </a:r>
          <a:r>
            <a:rPr lang="fr-FR" sz="1050" kern="1200" dirty="0" smtClean="0"/>
            <a:t/>
          </a:r>
          <a:br>
            <a:rPr lang="fr-FR" sz="1050" kern="1200" dirty="0" smtClean="0"/>
          </a:br>
          <a:r>
            <a:rPr lang="fr-FR" sz="1050" kern="1200" dirty="0" smtClean="0"/>
            <a:t>(Indic 3.12.1)</a:t>
          </a:r>
          <a:endParaRPr lang="fr-FR" sz="1050" kern="1200" dirty="0"/>
        </a:p>
      </dsp:txBody>
      <dsp:txXfrm>
        <a:off x="1685404" y="2816699"/>
        <a:ext cx="1698067" cy="834525"/>
      </dsp:txXfrm>
    </dsp:sp>
    <dsp:sp modelId="{D3C90D39-14AF-4D71-B728-3F33554BFBFA}">
      <dsp:nvSpPr>
        <dsp:cNvPr id="0" name=""/>
        <dsp:cNvSpPr/>
      </dsp:nvSpPr>
      <dsp:spPr>
        <a:xfrm>
          <a:off x="3610128" y="0"/>
          <a:ext cx="1911907" cy="651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Pendant la formation</a:t>
          </a:r>
        </a:p>
      </dsp:txBody>
      <dsp:txXfrm>
        <a:off x="3629219" y="19091"/>
        <a:ext cx="1873725" cy="613625"/>
      </dsp:txXfrm>
    </dsp:sp>
    <dsp:sp modelId="{9174B9B1-0C5A-4D8C-B7AF-26020AD3B8B7}">
      <dsp:nvSpPr>
        <dsp:cNvPr id="0" name=""/>
        <dsp:cNvSpPr/>
      </dsp:nvSpPr>
      <dsp:spPr>
        <a:xfrm>
          <a:off x="3801319" y="651807"/>
          <a:ext cx="191185" cy="4623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2395"/>
              </a:lnTo>
              <a:lnTo>
                <a:pt x="191185" y="4623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23F42C-A3E1-49E7-ABAB-77E15A98B50A}">
      <dsp:nvSpPr>
        <dsp:cNvPr id="0" name=""/>
        <dsp:cNvSpPr/>
      </dsp:nvSpPr>
      <dsp:spPr>
        <a:xfrm>
          <a:off x="3992505" y="788299"/>
          <a:ext cx="1758096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Reprendre le compte rendu  écrit de la séance précédente</a:t>
          </a:r>
          <a:endParaRPr lang="fr-FR" sz="1100" kern="1200" dirty="0"/>
        </a:p>
      </dsp:txBody>
      <dsp:txXfrm>
        <a:off x="4011596" y="807390"/>
        <a:ext cx="1719914" cy="613625"/>
      </dsp:txXfrm>
    </dsp:sp>
    <dsp:sp modelId="{1BD128CA-A1D8-4199-8686-C3FDB4A84C0C}">
      <dsp:nvSpPr>
        <dsp:cNvPr id="0" name=""/>
        <dsp:cNvSpPr/>
      </dsp:nvSpPr>
      <dsp:spPr>
        <a:xfrm>
          <a:off x="3801319" y="651807"/>
          <a:ext cx="191185" cy="1277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7154"/>
              </a:lnTo>
              <a:lnTo>
                <a:pt x="191185" y="12771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C21AFE-07CA-436B-BF23-5AB6F98794DD}">
      <dsp:nvSpPr>
        <dsp:cNvPr id="0" name=""/>
        <dsp:cNvSpPr/>
      </dsp:nvSpPr>
      <dsp:spPr>
        <a:xfrm>
          <a:off x="3992505" y="1603058"/>
          <a:ext cx="1712146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S’assurer que la recherche documentaire est fluide</a:t>
          </a:r>
          <a:endParaRPr lang="fr-FR" sz="1100" kern="1200" dirty="0"/>
        </a:p>
      </dsp:txBody>
      <dsp:txXfrm>
        <a:off x="4011596" y="1622149"/>
        <a:ext cx="1673964" cy="613625"/>
      </dsp:txXfrm>
    </dsp:sp>
    <dsp:sp modelId="{7B8D5E2B-2A0C-4AAA-9804-8DA4439264EB}">
      <dsp:nvSpPr>
        <dsp:cNvPr id="0" name=""/>
        <dsp:cNvSpPr/>
      </dsp:nvSpPr>
      <dsp:spPr>
        <a:xfrm>
          <a:off x="3801319" y="651807"/>
          <a:ext cx="191185" cy="2091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1913"/>
              </a:lnTo>
              <a:lnTo>
                <a:pt x="191185" y="209191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368AF5-68C8-4B3B-BC07-FC917847DD51}">
      <dsp:nvSpPr>
        <dsp:cNvPr id="0" name=""/>
        <dsp:cNvSpPr/>
      </dsp:nvSpPr>
      <dsp:spPr>
        <a:xfrm>
          <a:off x="3992505" y="2417817"/>
          <a:ext cx="1741639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Temps de feedback après chaque atelier</a:t>
          </a:r>
        </a:p>
      </dsp:txBody>
      <dsp:txXfrm>
        <a:off x="4011596" y="2436908"/>
        <a:ext cx="1703457" cy="613625"/>
      </dsp:txXfrm>
    </dsp:sp>
    <dsp:sp modelId="{81820DDF-E5F3-4AE3-8B44-20FEEED77459}">
      <dsp:nvSpPr>
        <dsp:cNvPr id="0" name=""/>
        <dsp:cNvSpPr/>
      </dsp:nvSpPr>
      <dsp:spPr>
        <a:xfrm>
          <a:off x="3801319" y="651807"/>
          <a:ext cx="191185" cy="29066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6673"/>
              </a:lnTo>
              <a:lnTo>
                <a:pt x="191185" y="290667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9F54A-2080-4051-AE0E-F1A28258252C}">
      <dsp:nvSpPr>
        <dsp:cNvPr id="0" name=""/>
        <dsp:cNvSpPr/>
      </dsp:nvSpPr>
      <dsp:spPr>
        <a:xfrm>
          <a:off x="3992505" y="3232576"/>
          <a:ext cx="1726893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Le formateur est un expert et partage son expérience professionnelle</a:t>
          </a:r>
        </a:p>
      </dsp:txBody>
      <dsp:txXfrm>
        <a:off x="4011596" y="3251667"/>
        <a:ext cx="1688711" cy="613625"/>
      </dsp:txXfrm>
    </dsp:sp>
    <dsp:sp modelId="{F63CF589-AA41-48D3-8279-152B9B32092B}">
      <dsp:nvSpPr>
        <dsp:cNvPr id="0" name=""/>
        <dsp:cNvSpPr/>
      </dsp:nvSpPr>
      <dsp:spPr>
        <a:xfrm>
          <a:off x="3801319" y="651807"/>
          <a:ext cx="191185" cy="3721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21432"/>
              </a:lnTo>
              <a:lnTo>
                <a:pt x="191185" y="37214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135AA3-1321-4213-9F64-4663F1203A35}">
      <dsp:nvSpPr>
        <dsp:cNvPr id="0" name=""/>
        <dsp:cNvSpPr/>
      </dsp:nvSpPr>
      <dsp:spPr>
        <a:xfrm>
          <a:off x="3992505" y="4047336"/>
          <a:ext cx="1741639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1" kern="1200" dirty="0"/>
            <a:t>Les stagiaires sont </a:t>
          </a:r>
          <a:r>
            <a:rPr lang="fr-FR" sz="1100" b="1" kern="1200" dirty="0" smtClean="0"/>
            <a:t>acteurs</a:t>
          </a:r>
          <a:br>
            <a:rPr lang="fr-FR" sz="1100" b="1" kern="1200" dirty="0" smtClean="0"/>
          </a:br>
          <a:r>
            <a:rPr lang="fr-FR" sz="1100" b="1" kern="1200" dirty="0" smtClean="0"/>
            <a:t>de </a:t>
          </a:r>
          <a:r>
            <a:rPr lang="fr-FR" sz="1100" b="1" kern="1200" dirty="0"/>
            <a:t>la </a:t>
          </a:r>
          <a:r>
            <a:rPr lang="fr-FR" sz="1100" b="1" kern="1200" dirty="0" smtClean="0"/>
            <a:t>formation :</a:t>
          </a:r>
          <a:r>
            <a:rPr lang="fr-FR" sz="1100" kern="1200" dirty="0" smtClean="0"/>
            <a:t/>
          </a:r>
          <a:br>
            <a:rPr lang="fr-FR" sz="1100" kern="1200" dirty="0" smtClean="0"/>
          </a:br>
          <a:r>
            <a:rPr lang="fr-FR" sz="1000" kern="1200" dirty="0" smtClean="0"/>
            <a:t>Plan individuel de progrès, livret du stagiaire indic. 3.10.2 </a:t>
          </a:r>
          <a:endParaRPr lang="fr-FR" sz="1000" kern="1200" dirty="0"/>
        </a:p>
      </dsp:txBody>
      <dsp:txXfrm>
        <a:off x="4011596" y="4066427"/>
        <a:ext cx="1703457" cy="613625"/>
      </dsp:txXfrm>
    </dsp:sp>
    <dsp:sp modelId="{535F0445-A7D8-419F-BC6B-42A5FFA62775}">
      <dsp:nvSpPr>
        <dsp:cNvPr id="0" name=""/>
        <dsp:cNvSpPr/>
      </dsp:nvSpPr>
      <dsp:spPr>
        <a:xfrm>
          <a:off x="3801319" y="651807"/>
          <a:ext cx="191185" cy="4536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6191"/>
              </a:lnTo>
              <a:lnTo>
                <a:pt x="191185" y="45361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523AA3-43BA-4ADA-A962-772C8FE0CA32}">
      <dsp:nvSpPr>
        <dsp:cNvPr id="0" name=""/>
        <dsp:cNvSpPr/>
      </dsp:nvSpPr>
      <dsp:spPr>
        <a:xfrm>
          <a:off x="3992505" y="4862095"/>
          <a:ext cx="1723994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Le formateur évalue les acquis du </a:t>
          </a:r>
          <a:r>
            <a:rPr lang="fr-FR" sz="1100" kern="1200" dirty="0" smtClean="0"/>
            <a:t>stagiaire au fur et à mesure</a:t>
          </a:r>
          <a:endParaRPr lang="fr-FR" sz="1100" kern="1200" dirty="0"/>
        </a:p>
      </dsp:txBody>
      <dsp:txXfrm>
        <a:off x="4011596" y="4881186"/>
        <a:ext cx="1685812" cy="613625"/>
      </dsp:txXfrm>
    </dsp:sp>
    <dsp:sp modelId="{0CBEB307-90DB-4382-B599-7252166194D4}">
      <dsp:nvSpPr>
        <dsp:cNvPr id="0" name=""/>
        <dsp:cNvSpPr/>
      </dsp:nvSpPr>
      <dsp:spPr>
        <a:xfrm>
          <a:off x="6259360" y="0"/>
          <a:ext cx="1769722" cy="6518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Si abandon</a:t>
          </a:r>
        </a:p>
      </dsp:txBody>
      <dsp:txXfrm>
        <a:off x="6278451" y="19091"/>
        <a:ext cx="1731540" cy="613625"/>
      </dsp:txXfrm>
    </dsp:sp>
    <dsp:sp modelId="{F20A58D3-F422-446A-893A-D40A0C3DE558}">
      <dsp:nvSpPr>
        <dsp:cNvPr id="0" name=""/>
        <dsp:cNvSpPr/>
      </dsp:nvSpPr>
      <dsp:spPr>
        <a:xfrm>
          <a:off x="6436333" y="651807"/>
          <a:ext cx="176967" cy="4614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1476"/>
              </a:lnTo>
              <a:lnTo>
                <a:pt x="176967" y="4614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5EF73-C6A1-406F-B868-06EDD56592E8}">
      <dsp:nvSpPr>
        <dsp:cNvPr id="0" name=""/>
        <dsp:cNvSpPr/>
      </dsp:nvSpPr>
      <dsp:spPr>
        <a:xfrm>
          <a:off x="6613300" y="787380"/>
          <a:ext cx="1866223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Le formateur signale l’absence au responsable de l’OF immédiatement </a:t>
          </a:r>
        </a:p>
      </dsp:txBody>
      <dsp:txXfrm>
        <a:off x="6632391" y="806471"/>
        <a:ext cx="1828041" cy="613625"/>
      </dsp:txXfrm>
    </dsp:sp>
    <dsp:sp modelId="{30578CA2-B0F5-4D01-8F9A-37A32DD75ED5}">
      <dsp:nvSpPr>
        <dsp:cNvPr id="0" name=""/>
        <dsp:cNvSpPr/>
      </dsp:nvSpPr>
      <dsp:spPr>
        <a:xfrm>
          <a:off x="6436333" y="651807"/>
          <a:ext cx="176967" cy="1276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6235"/>
              </a:lnTo>
              <a:lnTo>
                <a:pt x="176967" y="12762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761686-307D-4BC9-A4E4-E032BD03BD23}">
      <dsp:nvSpPr>
        <dsp:cNvPr id="0" name=""/>
        <dsp:cNvSpPr/>
      </dsp:nvSpPr>
      <dsp:spPr>
        <a:xfrm>
          <a:off x="6613300" y="1602139"/>
          <a:ext cx="1866223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Essayer de joindre par téléphone le stagiaire absent si pas au courant du motif de l’absence ou de l’abandon</a:t>
          </a:r>
        </a:p>
      </dsp:txBody>
      <dsp:txXfrm>
        <a:off x="6632391" y="1621230"/>
        <a:ext cx="1828041" cy="613625"/>
      </dsp:txXfrm>
    </dsp:sp>
    <dsp:sp modelId="{52CBDC2D-291F-47C8-BFAB-2F4F086EBC91}">
      <dsp:nvSpPr>
        <dsp:cNvPr id="0" name=""/>
        <dsp:cNvSpPr/>
      </dsp:nvSpPr>
      <dsp:spPr>
        <a:xfrm>
          <a:off x="6436333" y="651807"/>
          <a:ext cx="2537719" cy="17651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5149"/>
              </a:lnTo>
              <a:lnTo>
                <a:pt x="2537719" y="17651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BC7397-5B9B-4B14-A1E0-7EEF7564F97F}">
      <dsp:nvSpPr>
        <dsp:cNvPr id="0" name=""/>
        <dsp:cNvSpPr/>
      </dsp:nvSpPr>
      <dsp:spPr>
        <a:xfrm>
          <a:off x="8974052" y="2091053"/>
          <a:ext cx="1822974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Si la formation est commandé par une entreprise, prévenir le contact de l’entreprise</a:t>
          </a:r>
        </a:p>
      </dsp:txBody>
      <dsp:txXfrm>
        <a:off x="8993143" y="2110144"/>
        <a:ext cx="1784792" cy="613625"/>
      </dsp:txXfrm>
    </dsp:sp>
    <dsp:sp modelId="{291C24EA-6391-46DA-BCD6-0348BCA6CB1B}">
      <dsp:nvSpPr>
        <dsp:cNvPr id="0" name=""/>
        <dsp:cNvSpPr/>
      </dsp:nvSpPr>
      <dsp:spPr>
        <a:xfrm>
          <a:off x="6436333" y="651807"/>
          <a:ext cx="194018" cy="23504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453"/>
              </a:lnTo>
              <a:lnTo>
                <a:pt x="194018" y="23504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712E7-39E6-47A4-BACD-5C50F32EF3CD}">
      <dsp:nvSpPr>
        <dsp:cNvPr id="0" name=""/>
        <dsp:cNvSpPr/>
      </dsp:nvSpPr>
      <dsp:spPr>
        <a:xfrm>
          <a:off x="6630351" y="2676356"/>
          <a:ext cx="1866223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Etudier la raison de l’abandon du stagiaire (en lien le commanditaire le cas échéant)</a:t>
          </a:r>
        </a:p>
      </dsp:txBody>
      <dsp:txXfrm>
        <a:off x="6649442" y="2695447"/>
        <a:ext cx="1828041" cy="613625"/>
      </dsp:txXfrm>
    </dsp:sp>
    <dsp:sp modelId="{A8654A9B-16D4-4D01-B665-39608BAAD9CA}">
      <dsp:nvSpPr>
        <dsp:cNvPr id="0" name=""/>
        <dsp:cNvSpPr/>
      </dsp:nvSpPr>
      <dsp:spPr>
        <a:xfrm>
          <a:off x="6436333" y="651807"/>
          <a:ext cx="231343" cy="31836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3606"/>
              </a:lnTo>
              <a:lnTo>
                <a:pt x="231343" y="31836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4F98E4-DDCD-4227-B7CC-CF0B25C2BC6C}">
      <dsp:nvSpPr>
        <dsp:cNvPr id="0" name=""/>
        <dsp:cNvSpPr/>
      </dsp:nvSpPr>
      <dsp:spPr>
        <a:xfrm>
          <a:off x="6667676" y="3509510"/>
          <a:ext cx="1866223" cy="651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Faire une proposition de formation adaptée si </a:t>
          </a:r>
          <a:r>
            <a:rPr lang="fr-FR" sz="1100" kern="1200" dirty="0" smtClean="0"/>
            <a:t>possible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 smtClean="0"/>
            <a:t>Ou </a:t>
          </a:r>
          <a:r>
            <a:rPr lang="fr-FR" sz="1100" kern="1200" smtClean="0"/>
            <a:t>valider l’abandon</a:t>
          </a:r>
          <a:endParaRPr lang="fr-FR" sz="1100" kern="1200" dirty="0"/>
        </a:p>
      </dsp:txBody>
      <dsp:txXfrm>
        <a:off x="6686767" y="3528601"/>
        <a:ext cx="1828041" cy="613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3AF15-8F56-4A65-B994-CE161D684D2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DBC0D-78DE-4A28-953A-CC49E398A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575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D2EFBF4-B9B1-438F-9D1B-4DDA510BEF39}" type="datetime1">
              <a:rPr lang="fr-FR"/>
              <a:pPr/>
              <a:t>21/03/2022</a:t>
            </a:fld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C4DB6F-6F56-479D-99B1-36C592BB4E13}" type="slidenum">
              <a:rPr lang="fr-FR"/>
              <a:pPr/>
              <a:t>1</a:t>
            </a:fld>
            <a:endParaRPr lang="fr-FR"/>
          </a:p>
        </p:txBody>
      </p:sp>
      <p:sp>
        <p:nvSpPr>
          <p:cNvPr id="76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915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B9D4B1E-C0B2-4B7E-808A-955E717E2E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5413B7B-B3E7-4220-935B-76DCD56FF4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38FD6DE-B60E-4F39-A512-5A8F88A0E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B742020-0A31-4295-A9DC-396AD4B94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2B7F8A6-E52A-40B1-B7D1-C8DEBBA5A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496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F918BA7-69BA-4F94-9A3E-9F46C3B3F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08EAA0F1-88C5-4F93-AE6D-5622E44A75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2E28878-8455-4B39-AFB9-9D9634E03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8840FED-CD82-4B7C-B529-1AF8CB2F5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3348A20F-41A2-495A-B6D6-2AAF32D7F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626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310CCCA0-DF81-4AC1-AAF9-98C0CD99B3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BF6C7AF8-8E1B-4346-B466-7B5512854E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066CA60-4BF6-4CC7-ABE0-7FB8F4B3D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C3BF0EF-A414-4650-91D4-BE206D4A3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EA2B3CC-29CB-4A3B-9D7C-11EC82E81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6917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AB7B18-3CF2-412E-878E-BB334DE61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0A2007A-73A5-483B-AFE8-C31ED0A66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A2C2257-2D7A-4C42-BEEE-BCA7D1C92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12A7096-8098-420B-81A6-20531C103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4C00FEC-BA35-4F17-8DB5-570E81857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53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9768EE4-8F4B-4DEB-ABA7-AE05C3F09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7765DC9-8DE6-472A-A303-3BF82998E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E04C5A4-CACA-42AD-8117-EDEB85DE9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A5ACFA5-9016-4BFB-B5AD-D59FAD9F6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21D2E81-21A2-4FC9-853F-16E7A7C3A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997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256EEB3-7BFB-41B9-B61F-1BEEE9A74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27593D8-3605-4D51-95F2-0278C7C8A4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9BCA2557-06BA-4578-B72F-F2ED2BE194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FDAC76D2-B57E-4C53-AD63-16E0FCA1E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A7905E63-494E-49F8-81DC-0BA2375BD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EA5BCE70-C1C9-4D48-BD7D-E6ED29EB2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11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EEE18ED-B3E7-4B28-ACF1-7F5AD0D7F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0DEA8218-3352-4B12-93CB-49A13BFCC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9BF49F7E-2060-4660-8157-3112DC9E8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09C01E88-AFF5-4F91-91B9-F5D17B5C5D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305B6CC1-0CA9-4E52-A2EA-3D3B003B2B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431D9E2C-3E52-42B9-8801-2E3A3B3D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8DF27CAD-55E1-46F1-8CE5-9369569C1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82F16AE1-84AA-4AD6-88BD-04B580F8C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357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72AE684-E53C-45DF-ADCF-D09CF016B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105F0A03-EB01-4464-B5E5-D6BE5BC8D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A2A37BB9-2FDA-490C-8215-58834F323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36F7DA03-4833-4233-B1B6-E8B803DC9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68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0AEFB944-9715-4D1C-B975-D88DB94AE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024C52F6-691B-4748-B04B-09865086C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9867F28C-B1E0-4501-95F3-C57C88F1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662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BC9D29B-F4A0-431E-A9DA-1332F3C5C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63FCEC4-4588-43B1-B2C4-D3E676351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4A21B270-9A66-4D46-B4AF-AC1FCF5250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00BE2BE5-8761-4746-9A89-44E16C144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24F59F8-A961-4CAF-B7F4-48A5DF1BF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1BB39E0D-4C9A-4EDC-9D26-D0E231D46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96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19BF25D-07F3-4D6D-B27D-6EE953048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31E39EC7-D87D-4444-B6A4-4B77ECDD54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79D9AC5B-96A4-44E6-B192-7A9A64FD7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0DC80DD5-E8CD-42DD-99CC-B8E9C39A9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EBF34-4507-4A55-A3C0-497155B335A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882795D-19B2-440C-ABE9-3F80CBF6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7127C544-6531-4352-90DA-47A1049A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43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C8B971D7-CDBB-4303-9E3C-849D225E4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05A2F57-255B-44E9-B7F5-9E0F58CBA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DAB111B-7B4F-4ADF-93E0-7A7B7F1FCA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EBF34-4507-4A55-A3C0-497155B335A1}" type="datetimeFigureOut">
              <a:rPr lang="fr-FR" smtClean="0"/>
              <a:t>21/03/2022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4FA30370-A01D-42DC-BF8D-14B16D7D7F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B1CA3A9-F0F7-437E-A2FD-8D8D7E1ABD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42CBE-CB37-4142-B451-3AFB445C75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28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contenu 1">
            <a:extLst>
              <a:ext uri="{FF2B5EF4-FFF2-40B4-BE49-F238E27FC236}">
                <a16:creationId xmlns:a16="http://schemas.microsoft.com/office/drawing/2014/main" xmlns="" id="{720C34EF-6751-41CC-AF06-6AB6E8B24F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3417262"/>
              </p:ext>
            </p:extLst>
          </p:nvPr>
        </p:nvGraphicFramePr>
        <p:xfrm>
          <a:off x="587375" y="852115"/>
          <a:ext cx="11288808" cy="55445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DC5EE6B3-FB42-4EB9-B7BB-8B1C3C618E21}"/>
              </a:ext>
            </a:extLst>
          </p:cNvPr>
          <p:cNvSpPr txBox="1">
            <a:spLocks noChangeArrowheads="1"/>
          </p:cNvSpPr>
          <p:nvPr/>
        </p:nvSpPr>
        <p:spPr>
          <a:xfrm>
            <a:off x="587375" y="1"/>
            <a:ext cx="11017250" cy="1001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000" b="1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Procédure liée à l’abandon d’un stagiaire – </a:t>
            </a:r>
            <a:r>
              <a:rPr lang="fr-FR" sz="2000" b="1" dirty="0" smtClean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Bilan de compétences</a:t>
            </a:r>
            <a:endParaRPr lang="fr-FR" sz="2000" dirty="0">
              <a:solidFill>
                <a:schemeClr val="accent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993" y="5127972"/>
            <a:ext cx="2347279" cy="476259"/>
          </a:xfrm>
          <a:prstGeom prst="rect">
            <a:avLst/>
          </a:prstGeom>
        </p:spPr>
      </p:pic>
      <p:grpSp>
        <p:nvGrpSpPr>
          <p:cNvPr id="5" name="Groupe 4"/>
          <p:cNvGrpSpPr/>
          <p:nvPr/>
        </p:nvGrpSpPr>
        <p:grpSpPr>
          <a:xfrm>
            <a:off x="9423994" y="5681490"/>
            <a:ext cx="2347278" cy="665114"/>
            <a:chOff x="2586797" y="1151166"/>
            <a:chExt cx="1472629" cy="920393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2586797" y="1151166"/>
              <a:ext cx="1472629" cy="92039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2613754" y="1178123"/>
              <a:ext cx="1418715" cy="8664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100" b="1" dirty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Tél. :+33 (0)1 84 25 22 </a:t>
              </a:r>
              <a:r>
                <a:rPr lang="fr-FR" sz="1100" b="1" dirty="0" smtClean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87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100" b="1" kern="1200" dirty="0" smtClean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contact@khepriformation.fr </a:t>
              </a:r>
              <a:endParaRPr lang="fr-FR" sz="1100" b="1" kern="12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42391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181</Words>
  <Application>Microsoft Office PowerPoint</Application>
  <PresentationFormat>Grand écran</PresentationFormat>
  <Paragraphs>24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Operationelle</dc:creator>
  <cp:lastModifiedBy>Compte Microsoft</cp:lastModifiedBy>
  <cp:revision>24</cp:revision>
  <dcterms:created xsi:type="dcterms:W3CDTF">2019-08-01T09:14:40Z</dcterms:created>
  <dcterms:modified xsi:type="dcterms:W3CDTF">2022-03-21T04:11:27Z</dcterms:modified>
</cp:coreProperties>
</file>