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612" r:id="rId2"/>
    <p:sldId id="613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120" d="100"/>
          <a:sy n="120" d="100"/>
        </p:scale>
        <p:origin x="-1272" y="-109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8C4476-E851-4953-90E4-B775E4389325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527A222-2DA7-4E6D-85C6-560257E5A3EF}">
      <dgm:prSet phldrT="[Texte]"/>
      <dgm:spPr/>
      <dgm:t>
        <a:bodyPr/>
        <a:lstStyle/>
        <a:p>
          <a:r>
            <a:rPr lang="fr-FR" dirty="0"/>
            <a:t>Avant la formation</a:t>
          </a:r>
        </a:p>
      </dgm:t>
    </dgm:pt>
    <dgm:pt modelId="{EE1FF350-24B0-4C41-A2B6-8DBDF10CCEA1}" type="parTrans" cxnId="{C86B95B9-E6B3-458C-8FA9-7622B8820B94}">
      <dgm:prSet/>
      <dgm:spPr/>
      <dgm:t>
        <a:bodyPr/>
        <a:lstStyle/>
        <a:p>
          <a:endParaRPr lang="fr-FR"/>
        </a:p>
      </dgm:t>
    </dgm:pt>
    <dgm:pt modelId="{561BCB15-5318-42C9-9321-AD73AD2A41BD}" type="sibTrans" cxnId="{C86B95B9-E6B3-458C-8FA9-7622B8820B94}">
      <dgm:prSet/>
      <dgm:spPr/>
      <dgm:t>
        <a:bodyPr/>
        <a:lstStyle/>
        <a:p>
          <a:endParaRPr lang="fr-FR"/>
        </a:p>
      </dgm:t>
    </dgm:pt>
    <dgm:pt modelId="{2A1D66D9-2613-4D94-9D03-CA1C975C3D7E}">
      <dgm:prSet phldrT="[Texte]"/>
      <dgm:spPr/>
      <dgm:t>
        <a:bodyPr/>
        <a:lstStyle/>
        <a:p>
          <a:r>
            <a:rPr lang="fr-FR" dirty="0"/>
            <a:t>Si abandon</a:t>
          </a:r>
        </a:p>
      </dgm:t>
    </dgm:pt>
    <dgm:pt modelId="{97438ED3-1DD1-46D1-A707-C0377CE83115}" type="parTrans" cxnId="{069B73A3-D974-4DD2-AADE-AABF8C54A276}">
      <dgm:prSet/>
      <dgm:spPr/>
      <dgm:t>
        <a:bodyPr/>
        <a:lstStyle/>
        <a:p>
          <a:endParaRPr lang="fr-FR"/>
        </a:p>
      </dgm:t>
    </dgm:pt>
    <dgm:pt modelId="{05295987-BB9E-4015-A191-0F2A1E81B806}" type="sibTrans" cxnId="{069B73A3-D974-4DD2-AADE-AABF8C54A276}">
      <dgm:prSet/>
      <dgm:spPr/>
      <dgm:t>
        <a:bodyPr/>
        <a:lstStyle/>
        <a:p>
          <a:endParaRPr lang="fr-FR"/>
        </a:p>
      </dgm:t>
    </dgm:pt>
    <dgm:pt modelId="{A6F49AF3-5E66-461C-AED3-368CE9E13ED8}">
      <dgm:prSet phldrT="[Texte]"/>
      <dgm:spPr/>
      <dgm:t>
        <a:bodyPr/>
        <a:lstStyle/>
        <a:p>
          <a:r>
            <a:rPr lang="fr-FR" dirty="0"/>
            <a:t>Analyse de besoins</a:t>
          </a:r>
        </a:p>
      </dgm:t>
    </dgm:pt>
    <dgm:pt modelId="{887E29C4-1B92-4668-8421-AE833350B503}" type="parTrans" cxnId="{762476D9-862D-4EB9-A3EE-1E5DEBE3BCAE}">
      <dgm:prSet/>
      <dgm:spPr/>
      <dgm:t>
        <a:bodyPr/>
        <a:lstStyle/>
        <a:p>
          <a:endParaRPr lang="fr-FR"/>
        </a:p>
      </dgm:t>
    </dgm:pt>
    <dgm:pt modelId="{EFAA1B91-3DF3-4395-857B-9EED18CED446}" type="sibTrans" cxnId="{762476D9-862D-4EB9-A3EE-1E5DEBE3BCAE}">
      <dgm:prSet/>
      <dgm:spPr/>
      <dgm:t>
        <a:bodyPr/>
        <a:lstStyle/>
        <a:p>
          <a:endParaRPr lang="fr-FR"/>
        </a:p>
      </dgm:t>
    </dgm:pt>
    <dgm:pt modelId="{9E9EA444-66C6-4825-B1F5-3CF47B20C6CC}">
      <dgm:prSet phldrT="[Texte]"/>
      <dgm:spPr/>
      <dgm:t>
        <a:bodyPr/>
        <a:lstStyle/>
        <a:p>
          <a:r>
            <a:rPr lang="fr-FR" dirty="0"/>
            <a:t>Pendant la formation</a:t>
          </a:r>
        </a:p>
      </dgm:t>
    </dgm:pt>
    <dgm:pt modelId="{CB12939B-E933-4E5C-949E-785E5F356FC2}" type="parTrans" cxnId="{D67C7D00-4CAC-41FD-82C5-88FF94C2DDB3}">
      <dgm:prSet/>
      <dgm:spPr/>
      <dgm:t>
        <a:bodyPr/>
        <a:lstStyle/>
        <a:p>
          <a:endParaRPr lang="fr-FR"/>
        </a:p>
      </dgm:t>
    </dgm:pt>
    <dgm:pt modelId="{6E0867ED-9CE7-460C-BEB2-E51E2EFA4D1A}" type="sibTrans" cxnId="{D67C7D00-4CAC-41FD-82C5-88FF94C2DDB3}">
      <dgm:prSet/>
      <dgm:spPr/>
      <dgm:t>
        <a:bodyPr/>
        <a:lstStyle/>
        <a:p>
          <a:endParaRPr lang="fr-FR"/>
        </a:p>
      </dgm:t>
    </dgm:pt>
    <dgm:pt modelId="{9D4A1B4E-B330-417B-984D-3FE16A83259D}">
      <dgm:prSet phldrT="[Texte]"/>
      <dgm:spPr/>
      <dgm:t>
        <a:bodyPr/>
        <a:lstStyle/>
        <a:p>
          <a:r>
            <a:rPr lang="fr-FR" dirty="0"/>
            <a:t>Tour de table en début de formation</a:t>
          </a:r>
        </a:p>
      </dgm:t>
    </dgm:pt>
    <dgm:pt modelId="{FFFAE052-5393-4C32-BA68-5CC298DD37A7}" type="parTrans" cxnId="{D5789390-1940-4355-B085-516EAF53E3BC}">
      <dgm:prSet/>
      <dgm:spPr/>
      <dgm:t>
        <a:bodyPr/>
        <a:lstStyle/>
        <a:p>
          <a:endParaRPr lang="fr-FR"/>
        </a:p>
      </dgm:t>
    </dgm:pt>
    <dgm:pt modelId="{8B36EBC6-64E7-4D27-9CF4-5F609ABB0EC3}" type="sibTrans" cxnId="{D5789390-1940-4355-B085-516EAF53E3BC}">
      <dgm:prSet/>
      <dgm:spPr/>
      <dgm:t>
        <a:bodyPr/>
        <a:lstStyle/>
        <a:p>
          <a:endParaRPr lang="fr-FR"/>
        </a:p>
      </dgm:t>
    </dgm:pt>
    <dgm:pt modelId="{3498A53C-1920-45A9-BB44-7C823EA6570E}">
      <dgm:prSet phldrT="[Texte]"/>
      <dgm:spPr/>
      <dgm:t>
        <a:bodyPr/>
        <a:lstStyle/>
        <a:p>
          <a:r>
            <a:rPr lang="fr-FR" dirty="0"/>
            <a:t>Les ateliers pratiques sont adaptés aux objectifs</a:t>
          </a:r>
        </a:p>
      </dgm:t>
    </dgm:pt>
    <dgm:pt modelId="{2B55C67F-9EE6-403F-836C-5DC7725E22E8}" type="parTrans" cxnId="{E6D7794A-4EA8-4091-BAD3-6B9BA2F7D1DA}">
      <dgm:prSet/>
      <dgm:spPr/>
      <dgm:t>
        <a:bodyPr/>
        <a:lstStyle/>
        <a:p>
          <a:endParaRPr lang="fr-FR"/>
        </a:p>
      </dgm:t>
    </dgm:pt>
    <dgm:pt modelId="{FB457FF8-E71A-409E-BF60-6462411C748B}" type="sibTrans" cxnId="{E6D7794A-4EA8-4091-BAD3-6B9BA2F7D1DA}">
      <dgm:prSet/>
      <dgm:spPr/>
      <dgm:t>
        <a:bodyPr/>
        <a:lstStyle/>
        <a:p>
          <a:endParaRPr lang="fr-FR"/>
        </a:p>
      </dgm:t>
    </dgm:pt>
    <dgm:pt modelId="{56FBA8BF-1A2F-462F-97F3-557C0BF796C9}">
      <dgm:prSet phldrT="[Texte]"/>
      <dgm:spPr/>
      <dgm:t>
        <a:bodyPr/>
        <a:lstStyle/>
        <a:p>
          <a:r>
            <a:rPr lang="fr-FR" dirty="0"/>
            <a:t>Le formateur évalue les acquis du stagiaire</a:t>
          </a:r>
        </a:p>
      </dgm:t>
    </dgm:pt>
    <dgm:pt modelId="{ECFABDBA-4F22-491B-B643-98D3CADA637A}" type="parTrans" cxnId="{28EBF709-BBBC-473A-AF60-2012DD11A596}">
      <dgm:prSet/>
      <dgm:spPr/>
      <dgm:t>
        <a:bodyPr/>
        <a:lstStyle/>
        <a:p>
          <a:endParaRPr lang="fr-FR"/>
        </a:p>
      </dgm:t>
    </dgm:pt>
    <dgm:pt modelId="{9B90C1CC-8E8A-4BB4-912F-6E26E1A1ABA1}" type="sibTrans" cxnId="{28EBF709-BBBC-473A-AF60-2012DD11A596}">
      <dgm:prSet/>
      <dgm:spPr/>
      <dgm:t>
        <a:bodyPr/>
        <a:lstStyle/>
        <a:p>
          <a:endParaRPr lang="fr-FR"/>
        </a:p>
      </dgm:t>
    </dgm:pt>
    <dgm:pt modelId="{4278E67E-FA3A-4B03-B598-4BD8CF7A018F}">
      <dgm:prSet/>
      <dgm:spPr/>
      <dgm:t>
        <a:bodyPr/>
        <a:lstStyle/>
        <a:p>
          <a:r>
            <a:rPr lang="fr-FR" dirty="0"/>
            <a:t>Etudier la raison de l’abandon du stagiaire (en lien le commanditaire le cas échéant)</a:t>
          </a:r>
        </a:p>
      </dgm:t>
    </dgm:pt>
    <dgm:pt modelId="{CA0743F1-B4FD-481C-93D9-C2F1589C275C}" type="parTrans" cxnId="{3EE21298-5832-4694-BB5F-B01D8F264F03}">
      <dgm:prSet/>
      <dgm:spPr/>
      <dgm:t>
        <a:bodyPr/>
        <a:lstStyle/>
        <a:p>
          <a:endParaRPr lang="fr-FR"/>
        </a:p>
      </dgm:t>
    </dgm:pt>
    <dgm:pt modelId="{78DEFA78-6933-4D25-A6E3-459E559FBBF0}" type="sibTrans" cxnId="{3EE21298-5832-4694-BB5F-B01D8F264F03}">
      <dgm:prSet/>
      <dgm:spPr/>
      <dgm:t>
        <a:bodyPr/>
        <a:lstStyle/>
        <a:p>
          <a:endParaRPr lang="fr-FR"/>
        </a:p>
      </dgm:t>
    </dgm:pt>
    <dgm:pt modelId="{5F48543C-91EE-4A8A-9C5A-A54C6CF53699}">
      <dgm:prSet/>
      <dgm:spPr/>
      <dgm:t>
        <a:bodyPr/>
        <a:lstStyle/>
        <a:p>
          <a:r>
            <a:rPr lang="fr-FR" dirty="0"/>
            <a:t>Faire une proposition de formation adaptée si possible</a:t>
          </a:r>
        </a:p>
      </dgm:t>
    </dgm:pt>
    <dgm:pt modelId="{EAA6C349-A07B-4160-9E6C-C8A791EF7A5D}" type="parTrans" cxnId="{E68EC5B4-AEDC-41A7-9C40-2055860370FF}">
      <dgm:prSet/>
      <dgm:spPr/>
      <dgm:t>
        <a:bodyPr/>
        <a:lstStyle/>
        <a:p>
          <a:endParaRPr lang="fr-FR"/>
        </a:p>
      </dgm:t>
    </dgm:pt>
    <dgm:pt modelId="{B0A43461-FB6F-4638-BB8B-9D5FB03A0B76}" type="sibTrans" cxnId="{E68EC5B4-AEDC-41A7-9C40-2055860370FF}">
      <dgm:prSet/>
      <dgm:spPr/>
      <dgm:t>
        <a:bodyPr/>
        <a:lstStyle/>
        <a:p>
          <a:endParaRPr lang="fr-FR"/>
        </a:p>
      </dgm:t>
    </dgm:pt>
    <dgm:pt modelId="{90F55C58-9E88-4005-A69E-544606FCB89B}">
      <dgm:prSet/>
      <dgm:spPr/>
      <dgm:t>
        <a:bodyPr/>
        <a:lstStyle/>
        <a:p>
          <a:pPr algn="ctr"/>
          <a:r>
            <a:rPr lang="fr-FR" dirty="0"/>
            <a:t>Le programme est adapté aux objectifs : </a:t>
          </a:r>
        </a:p>
        <a:p>
          <a:pPr algn="l"/>
          <a:r>
            <a:rPr lang="fr-FR" dirty="0"/>
            <a:t>- Durée</a:t>
          </a:r>
        </a:p>
        <a:p>
          <a:pPr algn="l"/>
          <a:r>
            <a:rPr lang="fr-FR" dirty="0"/>
            <a:t>- Forme (distance ou face à face ou mixte)</a:t>
          </a:r>
        </a:p>
        <a:p>
          <a:pPr algn="l"/>
          <a:r>
            <a:rPr lang="fr-FR" dirty="0"/>
            <a:t>- Contenu </a:t>
          </a:r>
        </a:p>
        <a:p>
          <a:pPr algn="l"/>
          <a:endParaRPr lang="fr-FR" dirty="0"/>
        </a:p>
      </dgm:t>
    </dgm:pt>
    <dgm:pt modelId="{F2F5761C-B145-4795-89E6-C9F6C987B265}" type="parTrans" cxnId="{A6A0330B-9981-4113-9001-3F0F5CD8AD68}">
      <dgm:prSet/>
      <dgm:spPr/>
      <dgm:t>
        <a:bodyPr/>
        <a:lstStyle/>
        <a:p>
          <a:endParaRPr lang="fr-FR"/>
        </a:p>
      </dgm:t>
    </dgm:pt>
    <dgm:pt modelId="{6439B635-3F33-4687-A461-053501B848D7}" type="sibTrans" cxnId="{A6A0330B-9981-4113-9001-3F0F5CD8AD68}">
      <dgm:prSet/>
      <dgm:spPr/>
      <dgm:t>
        <a:bodyPr/>
        <a:lstStyle/>
        <a:p>
          <a:endParaRPr lang="fr-FR"/>
        </a:p>
      </dgm:t>
    </dgm:pt>
    <dgm:pt modelId="{41FAC227-1F64-43BA-9656-5BAACAAA0F9E}">
      <dgm:prSet/>
      <dgm:spPr/>
      <dgm:t>
        <a:bodyPr/>
        <a:lstStyle/>
        <a:p>
          <a:r>
            <a:rPr lang="fr-FR" dirty="0"/>
            <a:t>Envoi d’une convocation avec le programme de formation et les coordonnées du formateur</a:t>
          </a:r>
        </a:p>
      </dgm:t>
    </dgm:pt>
    <dgm:pt modelId="{BCC15903-3AE1-4B8A-9B60-0FF4B55F103B}" type="parTrans" cxnId="{18611F74-A677-4674-BE84-794985B55F0B}">
      <dgm:prSet/>
      <dgm:spPr/>
      <dgm:t>
        <a:bodyPr/>
        <a:lstStyle/>
        <a:p>
          <a:endParaRPr lang="fr-FR"/>
        </a:p>
      </dgm:t>
    </dgm:pt>
    <dgm:pt modelId="{8C5F97AB-70FE-4937-A057-D6650F3990CC}" type="sibTrans" cxnId="{18611F74-A677-4674-BE84-794985B55F0B}">
      <dgm:prSet/>
      <dgm:spPr/>
      <dgm:t>
        <a:bodyPr/>
        <a:lstStyle/>
        <a:p>
          <a:endParaRPr lang="fr-FR"/>
        </a:p>
      </dgm:t>
    </dgm:pt>
    <dgm:pt modelId="{CD3289AA-EE7E-41C9-97BC-A892DA4C7F76}">
      <dgm:prSet/>
      <dgm:spPr/>
      <dgm:t>
        <a:bodyPr/>
        <a:lstStyle/>
        <a:p>
          <a:r>
            <a:rPr lang="fr-FR" dirty="0"/>
            <a:t>Temps de feedback après chaque atelier</a:t>
          </a:r>
        </a:p>
      </dgm:t>
    </dgm:pt>
    <dgm:pt modelId="{FCCC905E-6814-473E-9855-6758D9B39F09}" type="parTrans" cxnId="{4EE773B6-5B59-4108-BF94-3686C7FD0BE5}">
      <dgm:prSet/>
      <dgm:spPr/>
      <dgm:t>
        <a:bodyPr/>
        <a:lstStyle/>
        <a:p>
          <a:endParaRPr lang="fr-FR"/>
        </a:p>
      </dgm:t>
    </dgm:pt>
    <dgm:pt modelId="{A4C5FF26-1459-4579-B805-0E8722A0EA7B}" type="sibTrans" cxnId="{4EE773B6-5B59-4108-BF94-3686C7FD0BE5}">
      <dgm:prSet/>
      <dgm:spPr/>
      <dgm:t>
        <a:bodyPr/>
        <a:lstStyle/>
        <a:p>
          <a:endParaRPr lang="fr-FR"/>
        </a:p>
      </dgm:t>
    </dgm:pt>
    <dgm:pt modelId="{9B928437-3470-490E-8449-08F1BFF23A10}">
      <dgm:prSet/>
      <dgm:spPr/>
      <dgm:t>
        <a:bodyPr/>
        <a:lstStyle/>
        <a:p>
          <a:r>
            <a:rPr lang="fr-FR" dirty="0"/>
            <a:t>Les stagiaires sont acteurs de la formation</a:t>
          </a:r>
        </a:p>
      </dgm:t>
    </dgm:pt>
    <dgm:pt modelId="{DB909B72-6322-4E07-8F92-E4A54D3C2236}" type="parTrans" cxnId="{ED123158-8A54-4BFF-ABAB-40FE71C26623}">
      <dgm:prSet/>
      <dgm:spPr/>
      <dgm:t>
        <a:bodyPr/>
        <a:lstStyle/>
        <a:p>
          <a:endParaRPr lang="fr-FR"/>
        </a:p>
      </dgm:t>
    </dgm:pt>
    <dgm:pt modelId="{2E2353BF-A89B-4647-965D-A8F2C038F185}" type="sibTrans" cxnId="{ED123158-8A54-4BFF-ABAB-40FE71C26623}">
      <dgm:prSet/>
      <dgm:spPr/>
      <dgm:t>
        <a:bodyPr/>
        <a:lstStyle/>
        <a:p>
          <a:endParaRPr lang="fr-FR"/>
        </a:p>
      </dgm:t>
    </dgm:pt>
    <dgm:pt modelId="{64B06908-35EA-4CEA-8216-114753C6D564}">
      <dgm:prSet/>
      <dgm:spPr/>
      <dgm:t>
        <a:bodyPr/>
        <a:lstStyle/>
        <a:p>
          <a:r>
            <a:rPr lang="fr-FR" dirty="0"/>
            <a:t>Le formateur est un expert et partage son expérience professionnelle</a:t>
          </a:r>
        </a:p>
      </dgm:t>
    </dgm:pt>
    <dgm:pt modelId="{121B8FBD-2B8F-42B9-9B36-9BBB9A31004B}" type="parTrans" cxnId="{4F462EB4-770F-4513-A1CC-966AFA2CDBEC}">
      <dgm:prSet/>
      <dgm:spPr/>
      <dgm:t>
        <a:bodyPr/>
        <a:lstStyle/>
        <a:p>
          <a:endParaRPr lang="fr-FR"/>
        </a:p>
      </dgm:t>
    </dgm:pt>
    <dgm:pt modelId="{EFF4C774-0F0B-407A-98B8-FA857CF42EC4}" type="sibTrans" cxnId="{4F462EB4-770F-4513-A1CC-966AFA2CDBEC}">
      <dgm:prSet/>
      <dgm:spPr/>
      <dgm:t>
        <a:bodyPr/>
        <a:lstStyle/>
        <a:p>
          <a:endParaRPr lang="fr-FR"/>
        </a:p>
      </dgm:t>
    </dgm:pt>
    <dgm:pt modelId="{2B028FE4-1ED8-4A8D-848D-CAE36E033BBC}">
      <dgm:prSet/>
      <dgm:spPr/>
      <dgm:t>
        <a:bodyPr/>
        <a:lstStyle/>
        <a:p>
          <a:r>
            <a:rPr lang="fr-FR" dirty="0"/>
            <a:t>Essayer de joindre par téléphone le stagiaire absent si pas au courant du motif de l’absence ou de l’abandon</a:t>
          </a:r>
        </a:p>
      </dgm:t>
    </dgm:pt>
    <dgm:pt modelId="{2FC25FF5-E0CB-4989-BAEF-4C106A0BE542}" type="parTrans" cxnId="{7AB54A72-25D5-495F-A8E2-2367478A576B}">
      <dgm:prSet/>
      <dgm:spPr/>
      <dgm:t>
        <a:bodyPr/>
        <a:lstStyle/>
        <a:p>
          <a:endParaRPr lang="fr-FR"/>
        </a:p>
      </dgm:t>
    </dgm:pt>
    <dgm:pt modelId="{1C4A1E28-8685-4E88-88DD-792B78FBA419}" type="sibTrans" cxnId="{7AB54A72-25D5-495F-A8E2-2367478A576B}">
      <dgm:prSet/>
      <dgm:spPr/>
      <dgm:t>
        <a:bodyPr/>
        <a:lstStyle/>
        <a:p>
          <a:endParaRPr lang="fr-FR"/>
        </a:p>
      </dgm:t>
    </dgm:pt>
    <dgm:pt modelId="{EFB700C9-E184-483B-8BF3-79209A955010}">
      <dgm:prSet/>
      <dgm:spPr/>
      <dgm:t>
        <a:bodyPr/>
        <a:lstStyle/>
        <a:p>
          <a:r>
            <a:rPr lang="fr-FR" dirty="0"/>
            <a:t>Le formateur signale l’absence au responsable de l’OF immédiatement </a:t>
          </a:r>
        </a:p>
      </dgm:t>
    </dgm:pt>
    <dgm:pt modelId="{D6E9F714-F9D8-47E8-8A8B-88637AC800E4}" type="parTrans" cxnId="{CF258CCD-6D94-491D-B577-8FDB0D2892C2}">
      <dgm:prSet/>
      <dgm:spPr/>
      <dgm:t>
        <a:bodyPr/>
        <a:lstStyle/>
        <a:p>
          <a:endParaRPr lang="fr-FR"/>
        </a:p>
      </dgm:t>
    </dgm:pt>
    <dgm:pt modelId="{8C014CF3-F419-48D5-8360-112D3993EF8E}" type="sibTrans" cxnId="{CF258CCD-6D94-491D-B577-8FDB0D2892C2}">
      <dgm:prSet/>
      <dgm:spPr/>
      <dgm:t>
        <a:bodyPr/>
        <a:lstStyle/>
        <a:p>
          <a:endParaRPr lang="fr-FR"/>
        </a:p>
      </dgm:t>
    </dgm:pt>
    <dgm:pt modelId="{EE2E973C-7579-49E5-814E-F1389F9CCBA7}">
      <dgm:prSet/>
      <dgm:spPr/>
      <dgm:t>
        <a:bodyPr/>
        <a:lstStyle/>
        <a:p>
          <a:r>
            <a:rPr lang="fr-FR" dirty="0"/>
            <a:t>Si la formation est commandé par une entreprise, prévenir le contact de l’entreprise</a:t>
          </a:r>
        </a:p>
      </dgm:t>
    </dgm:pt>
    <dgm:pt modelId="{6F810370-1B96-48ED-ADE6-A64FEC52D729}" type="parTrans" cxnId="{F9AC50FC-E2B4-4281-AEF2-B5AD0414C17F}">
      <dgm:prSet/>
      <dgm:spPr/>
      <dgm:t>
        <a:bodyPr/>
        <a:lstStyle/>
        <a:p>
          <a:endParaRPr lang="fr-FR"/>
        </a:p>
      </dgm:t>
    </dgm:pt>
    <dgm:pt modelId="{ED2F042D-61CC-44D9-82A5-498B48BFC0C2}" type="sibTrans" cxnId="{F9AC50FC-E2B4-4281-AEF2-B5AD0414C17F}">
      <dgm:prSet/>
      <dgm:spPr/>
      <dgm:t>
        <a:bodyPr/>
        <a:lstStyle/>
        <a:p>
          <a:endParaRPr lang="fr-FR"/>
        </a:p>
      </dgm:t>
    </dgm:pt>
    <dgm:pt modelId="{824A61A2-943D-47D3-A903-C271EC954E13}" type="pres">
      <dgm:prSet presAssocID="{FB8C4476-E851-4953-90E4-B775E438932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238ED54-9A1A-496B-A4D6-E95CF8FDF0C5}" type="pres">
      <dgm:prSet presAssocID="{F527A222-2DA7-4E6D-85C6-560257E5A3EF}" presName="root" presStyleCnt="0"/>
      <dgm:spPr/>
    </dgm:pt>
    <dgm:pt modelId="{9A6D2572-F4A6-41B9-A73D-F85D5E3BF96C}" type="pres">
      <dgm:prSet presAssocID="{F527A222-2DA7-4E6D-85C6-560257E5A3EF}" presName="rootComposite" presStyleCnt="0"/>
      <dgm:spPr/>
    </dgm:pt>
    <dgm:pt modelId="{B8C4D26B-BFE6-4E70-B0AB-CA7B739C125D}" type="pres">
      <dgm:prSet presAssocID="{F527A222-2DA7-4E6D-85C6-560257E5A3EF}" presName="rootText" presStyleLbl="node1" presStyleIdx="0" presStyleCnt="3"/>
      <dgm:spPr/>
    </dgm:pt>
    <dgm:pt modelId="{DC1C6F1F-2897-4A04-9AC3-80DB7757977F}" type="pres">
      <dgm:prSet presAssocID="{F527A222-2DA7-4E6D-85C6-560257E5A3EF}" presName="rootConnector" presStyleLbl="node1" presStyleIdx="0" presStyleCnt="3"/>
      <dgm:spPr/>
    </dgm:pt>
    <dgm:pt modelId="{DC29544F-B620-4AC0-A222-55336617EBCD}" type="pres">
      <dgm:prSet presAssocID="{F527A222-2DA7-4E6D-85C6-560257E5A3EF}" presName="childShape" presStyleCnt="0"/>
      <dgm:spPr/>
    </dgm:pt>
    <dgm:pt modelId="{35FD91A3-78CD-4833-9C58-DCF8F8F517AC}" type="pres">
      <dgm:prSet presAssocID="{887E29C4-1B92-4668-8421-AE833350B503}" presName="Name13" presStyleLbl="parChTrans1D2" presStyleIdx="0" presStyleCnt="14"/>
      <dgm:spPr/>
    </dgm:pt>
    <dgm:pt modelId="{5DC2E9DE-44BF-4A13-931B-24F6FAD7F214}" type="pres">
      <dgm:prSet presAssocID="{A6F49AF3-5E66-461C-AED3-368CE9E13ED8}" presName="childText" presStyleLbl="bgAcc1" presStyleIdx="0" presStyleCnt="14">
        <dgm:presLayoutVars>
          <dgm:bulletEnabled val="1"/>
        </dgm:presLayoutVars>
      </dgm:prSet>
      <dgm:spPr/>
    </dgm:pt>
    <dgm:pt modelId="{651D90B0-CA6D-4EE6-98DB-08BC92BC7D7D}" type="pres">
      <dgm:prSet presAssocID="{F2F5761C-B145-4795-89E6-C9F6C987B265}" presName="Name13" presStyleLbl="parChTrans1D2" presStyleIdx="1" presStyleCnt="14"/>
      <dgm:spPr/>
    </dgm:pt>
    <dgm:pt modelId="{BFAFE140-E17F-4BDE-8F6E-ACEE54D65E12}" type="pres">
      <dgm:prSet presAssocID="{90F55C58-9E88-4005-A69E-544606FCB89B}" presName="childText" presStyleLbl="bgAcc1" presStyleIdx="1" presStyleCnt="14" custScaleY="188805">
        <dgm:presLayoutVars>
          <dgm:bulletEnabled val="1"/>
        </dgm:presLayoutVars>
      </dgm:prSet>
      <dgm:spPr/>
    </dgm:pt>
    <dgm:pt modelId="{E44863EE-D4A8-4243-943E-1C19A49D3CEA}" type="pres">
      <dgm:prSet presAssocID="{BCC15903-3AE1-4B8A-9B60-0FF4B55F103B}" presName="Name13" presStyleLbl="parChTrans1D2" presStyleIdx="2" presStyleCnt="14"/>
      <dgm:spPr/>
    </dgm:pt>
    <dgm:pt modelId="{0FD4CD2F-79BF-4EF3-B98E-405B85E60E34}" type="pres">
      <dgm:prSet presAssocID="{41FAC227-1F64-43BA-9656-5BAACAAA0F9E}" presName="childText" presStyleLbl="bgAcc1" presStyleIdx="2" presStyleCnt="14">
        <dgm:presLayoutVars>
          <dgm:bulletEnabled val="1"/>
        </dgm:presLayoutVars>
      </dgm:prSet>
      <dgm:spPr/>
    </dgm:pt>
    <dgm:pt modelId="{10CB3DBE-27B6-49F1-BFDD-255299195C43}" type="pres">
      <dgm:prSet presAssocID="{9E9EA444-66C6-4825-B1F5-3CF47B20C6CC}" presName="root" presStyleCnt="0"/>
      <dgm:spPr/>
    </dgm:pt>
    <dgm:pt modelId="{CC6DE96F-CD1B-479F-8618-4224AC27C822}" type="pres">
      <dgm:prSet presAssocID="{9E9EA444-66C6-4825-B1F5-3CF47B20C6CC}" presName="rootComposite" presStyleCnt="0"/>
      <dgm:spPr/>
    </dgm:pt>
    <dgm:pt modelId="{D3C90D39-14AF-4D71-B728-3F33554BFBFA}" type="pres">
      <dgm:prSet presAssocID="{9E9EA444-66C6-4825-B1F5-3CF47B20C6CC}" presName="rootText" presStyleLbl="node1" presStyleIdx="1" presStyleCnt="3"/>
      <dgm:spPr/>
    </dgm:pt>
    <dgm:pt modelId="{77542AD4-9409-432F-BCFC-CF21C23BFFF0}" type="pres">
      <dgm:prSet presAssocID="{9E9EA444-66C6-4825-B1F5-3CF47B20C6CC}" presName="rootConnector" presStyleLbl="node1" presStyleIdx="1" presStyleCnt="3"/>
      <dgm:spPr/>
    </dgm:pt>
    <dgm:pt modelId="{C3968A0B-22E3-4173-9731-4AD8F801545B}" type="pres">
      <dgm:prSet presAssocID="{9E9EA444-66C6-4825-B1F5-3CF47B20C6CC}" presName="childShape" presStyleCnt="0"/>
      <dgm:spPr/>
    </dgm:pt>
    <dgm:pt modelId="{9174B9B1-0C5A-4D8C-B7AF-26020AD3B8B7}" type="pres">
      <dgm:prSet presAssocID="{FFFAE052-5393-4C32-BA68-5CC298DD37A7}" presName="Name13" presStyleLbl="parChTrans1D2" presStyleIdx="3" presStyleCnt="14"/>
      <dgm:spPr/>
    </dgm:pt>
    <dgm:pt modelId="{FA23F42C-A3E1-49E7-ABAB-77E15A98B50A}" type="pres">
      <dgm:prSet presAssocID="{9D4A1B4E-B330-417B-984D-3FE16A83259D}" presName="childText" presStyleLbl="bgAcc1" presStyleIdx="3" presStyleCnt="14">
        <dgm:presLayoutVars>
          <dgm:bulletEnabled val="1"/>
        </dgm:presLayoutVars>
      </dgm:prSet>
      <dgm:spPr/>
    </dgm:pt>
    <dgm:pt modelId="{1BD128CA-A1D8-4199-8686-C3FDB4A84C0C}" type="pres">
      <dgm:prSet presAssocID="{2B55C67F-9EE6-403F-836C-5DC7725E22E8}" presName="Name13" presStyleLbl="parChTrans1D2" presStyleIdx="4" presStyleCnt="14"/>
      <dgm:spPr/>
    </dgm:pt>
    <dgm:pt modelId="{2CC21AFE-07CA-436B-BF23-5AB6F98794DD}" type="pres">
      <dgm:prSet presAssocID="{3498A53C-1920-45A9-BB44-7C823EA6570E}" presName="childText" presStyleLbl="bgAcc1" presStyleIdx="4" presStyleCnt="14">
        <dgm:presLayoutVars>
          <dgm:bulletEnabled val="1"/>
        </dgm:presLayoutVars>
      </dgm:prSet>
      <dgm:spPr/>
    </dgm:pt>
    <dgm:pt modelId="{7B8D5E2B-2A0C-4AAA-9804-8DA4439264EB}" type="pres">
      <dgm:prSet presAssocID="{FCCC905E-6814-473E-9855-6758D9B39F09}" presName="Name13" presStyleLbl="parChTrans1D2" presStyleIdx="5" presStyleCnt="14"/>
      <dgm:spPr/>
    </dgm:pt>
    <dgm:pt modelId="{DD368AF5-68C8-4B3B-BC07-FC917847DD51}" type="pres">
      <dgm:prSet presAssocID="{CD3289AA-EE7E-41C9-97BC-A892DA4C7F76}" presName="childText" presStyleLbl="bgAcc1" presStyleIdx="5" presStyleCnt="14">
        <dgm:presLayoutVars>
          <dgm:bulletEnabled val="1"/>
        </dgm:presLayoutVars>
      </dgm:prSet>
      <dgm:spPr/>
    </dgm:pt>
    <dgm:pt modelId="{81820DDF-E5F3-4AE3-8B44-20FEEED77459}" type="pres">
      <dgm:prSet presAssocID="{121B8FBD-2B8F-42B9-9B36-9BBB9A31004B}" presName="Name13" presStyleLbl="parChTrans1D2" presStyleIdx="6" presStyleCnt="14"/>
      <dgm:spPr/>
    </dgm:pt>
    <dgm:pt modelId="{2109F54A-2080-4051-AE0E-F1A28258252C}" type="pres">
      <dgm:prSet presAssocID="{64B06908-35EA-4CEA-8216-114753C6D564}" presName="childText" presStyleLbl="bgAcc1" presStyleIdx="6" presStyleCnt="14">
        <dgm:presLayoutVars>
          <dgm:bulletEnabled val="1"/>
        </dgm:presLayoutVars>
      </dgm:prSet>
      <dgm:spPr/>
    </dgm:pt>
    <dgm:pt modelId="{F63CF589-AA41-48D3-8279-152B9B32092B}" type="pres">
      <dgm:prSet presAssocID="{DB909B72-6322-4E07-8F92-E4A54D3C2236}" presName="Name13" presStyleLbl="parChTrans1D2" presStyleIdx="7" presStyleCnt="14"/>
      <dgm:spPr/>
    </dgm:pt>
    <dgm:pt modelId="{BD135AA3-1321-4213-9F64-4663F1203A35}" type="pres">
      <dgm:prSet presAssocID="{9B928437-3470-490E-8449-08F1BFF23A10}" presName="childText" presStyleLbl="bgAcc1" presStyleIdx="7" presStyleCnt="14">
        <dgm:presLayoutVars>
          <dgm:bulletEnabled val="1"/>
        </dgm:presLayoutVars>
      </dgm:prSet>
      <dgm:spPr/>
    </dgm:pt>
    <dgm:pt modelId="{535F0445-A7D8-419F-BC6B-42A5FFA62775}" type="pres">
      <dgm:prSet presAssocID="{ECFABDBA-4F22-491B-B643-98D3CADA637A}" presName="Name13" presStyleLbl="parChTrans1D2" presStyleIdx="8" presStyleCnt="14"/>
      <dgm:spPr/>
    </dgm:pt>
    <dgm:pt modelId="{F6523AA3-43BA-4ADA-A962-772C8FE0CA32}" type="pres">
      <dgm:prSet presAssocID="{56FBA8BF-1A2F-462F-97F3-557C0BF796C9}" presName="childText" presStyleLbl="bgAcc1" presStyleIdx="8" presStyleCnt="14">
        <dgm:presLayoutVars>
          <dgm:bulletEnabled val="1"/>
        </dgm:presLayoutVars>
      </dgm:prSet>
      <dgm:spPr/>
    </dgm:pt>
    <dgm:pt modelId="{DA6D99D3-1C60-491E-A242-6C13617D4EC7}" type="pres">
      <dgm:prSet presAssocID="{2A1D66D9-2613-4D94-9D03-CA1C975C3D7E}" presName="root" presStyleCnt="0"/>
      <dgm:spPr/>
    </dgm:pt>
    <dgm:pt modelId="{4DA1A5F1-EC90-4E5A-BF16-2F2A98A82C8E}" type="pres">
      <dgm:prSet presAssocID="{2A1D66D9-2613-4D94-9D03-CA1C975C3D7E}" presName="rootComposite" presStyleCnt="0"/>
      <dgm:spPr/>
    </dgm:pt>
    <dgm:pt modelId="{0CBEB307-90DB-4382-B599-7252166194D4}" type="pres">
      <dgm:prSet presAssocID="{2A1D66D9-2613-4D94-9D03-CA1C975C3D7E}" presName="rootText" presStyleLbl="node1" presStyleIdx="2" presStyleCnt="3"/>
      <dgm:spPr/>
    </dgm:pt>
    <dgm:pt modelId="{4966172F-5647-488A-9A94-80690BC40D72}" type="pres">
      <dgm:prSet presAssocID="{2A1D66D9-2613-4D94-9D03-CA1C975C3D7E}" presName="rootConnector" presStyleLbl="node1" presStyleIdx="2" presStyleCnt="3"/>
      <dgm:spPr/>
    </dgm:pt>
    <dgm:pt modelId="{A6B5FAAB-8C47-4271-A7BF-DB37C96E5B54}" type="pres">
      <dgm:prSet presAssocID="{2A1D66D9-2613-4D94-9D03-CA1C975C3D7E}" presName="childShape" presStyleCnt="0"/>
      <dgm:spPr/>
    </dgm:pt>
    <dgm:pt modelId="{F20A58D3-F422-446A-893A-D40A0C3DE558}" type="pres">
      <dgm:prSet presAssocID="{D6E9F714-F9D8-47E8-8A8B-88637AC800E4}" presName="Name13" presStyleLbl="parChTrans1D2" presStyleIdx="9" presStyleCnt="14"/>
      <dgm:spPr/>
    </dgm:pt>
    <dgm:pt modelId="{58B5EF73-C6A1-406F-B868-06EDD56592E8}" type="pres">
      <dgm:prSet presAssocID="{EFB700C9-E184-483B-8BF3-79209A955010}" presName="childText" presStyleLbl="bgAcc1" presStyleIdx="9" presStyleCnt="14">
        <dgm:presLayoutVars>
          <dgm:bulletEnabled val="1"/>
        </dgm:presLayoutVars>
      </dgm:prSet>
      <dgm:spPr/>
    </dgm:pt>
    <dgm:pt modelId="{30578CA2-B0F5-4D01-8F9A-37A32DD75ED5}" type="pres">
      <dgm:prSet presAssocID="{2FC25FF5-E0CB-4989-BAEF-4C106A0BE542}" presName="Name13" presStyleLbl="parChTrans1D2" presStyleIdx="10" presStyleCnt="14"/>
      <dgm:spPr/>
    </dgm:pt>
    <dgm:pt modelId="{ED761686-307D-4BC9-A4E4-E032BD03BD23}" type="pres">
      <dgm:prSet presAssocID="{2B028FE4-1ED8-4A8D-848D-CAE36E033BBC}" presName="childText" presStyleLbl="bgAcc1" presStyleIdx="10" presStyleCnt="14">
        <dgm:presLayoutVars>
          <dgm:bulletEnabled val="1"/>
        </dgm:presLayoutVars>
      </dgm:prSet>
      <dgm:spPr/>
    </dgm:pt>
    <dgm:pt modelId="{52CBDC2D-291F-47C8-BFAB-2F4F086EBC91}" type="pres">
      <dgm:prSet presAssocID="{6F810370-1B96-48ED-ADE6-A64FEC52D729}" presName="Name13" presStyleLbl="parChTrans1D2" presStyleIdx="11" presStyleCnt="14"/>
      <dgm:spPr/>
    </dgm:pt>
    <dgm:pt modelId="{4FBC7397-5B9B-4B14-A1E0-7EEF7564F97F}" type="pres">
      <dgm:prSet presAssocID="{EE2E973C-7579-49E5-814E-F1389F9CCBA7}" presName="childText" presStyleLbl="bgAcc1" presStyleIdx="11" presStyleCnt="14" custLinFactX="53290" custLinFactNeighborX="100000" custLinFactNeighborY="-57260">
        <dgm:presLayoutVars>
          <dgm:bulletEnabled val="1"/>
        </dgm:presLayoutVars>
      </dgm:prSet>
      <dgm:spPr/>
    </dgm:pt>
    <dgm:pt modelId="{291C24EA-6391-46DA-BCD6-0348BCA6CB1B}" type="pres">
      <dgm:prSet presAssocID="{CA0743F1-B4FD-481C-93D9-C2F1589C275C}" presName="Name13" presStyleLbl="parChTrans1D2" presStyleIdx="12" presStyleCnt="14"/>
      <dgm:spPr/>
    </dgm:pt>
    <dgm:pt modelId="{A57712E7-39E6-47A4-BACD-5C50F32EF3CD}" type="pres">
      <dgm:prSet presAssocID="{4278E67E-FA3A-4B03-B598-4BD8CF7A018F}" presName="childText" presStyleLbl="bgAcc1" presStyleIdx="12" presStyleCnt="14" custLinFactNeighborX="1635" custLinFactNeighborY="-96726">
        <dgm:presLayoutVars>
          <dgm:bulletEnabled val="1"/>
        </dgm:presLayoutVars>
      </dgm:prSet>
      <dgm:spPr/>
    </dgm:pt>
    <dgm:pt modelId="{A8654A9B-16D4-4D01-B665-39608BAAD9CA}" type="pres">
      <dgm:prSet presAssocID="{EAA6C349-A07B-4160-9E6C-C8A791EF7A5D}" presName="Name13" presStyleLbl="parChTrans1D2" presStyleIdx="13" presStyleCnt="14"/>
      <dgm:spPr/>
    </dgm:pt>
    <dgm:pt modelId="{514F98E4-DDCD-4227-B7CC-CF0B25C2BC6C}" type="pres">
      <dgm:prSet presAssocID="{5F48543C-91EE-4A8A-9C5A-A54C6CF53699}" presName="childText" presStyleLbl="bgAcc1" presStyleIdx="13" presStyleCnt="14" custLinFactNeighborX="5214" custLinFactNeighborY="-82372">
        <dgm:presLayoutVars>
          <dgm:bulletEnabled val="1"/>
        </dgm:presLayoutVars>
      </dgm:prSet>
      <dgm:spPr/>
    </dgm:pt>
  </dgm:ptLst>
  <dgm:cxnLst>
    <dgm:cxn modelId="{D67C7D00-4CAC-41FD-82C5-88FF94C2DDB3}" srcId="{FB8C4476-E851-4953-90E4-B775E4389325}" destId="{9E9EA444-66C6-4825-B1F5-3CF47B20C6CC}" srcOrd="1" destOrd="0" parTransId="{CB12939B-E933-4E5C-949E-785E5F356FC2}" sibTransId="{6E0867ED-9CE7-460C-BEB2-E51E2EFA4D1A}"/>
    <dgm:cxn modelId="{0AE08E03-E8F6-47BF-B5D3-CBE2D20419FB}" type="presOf" srcId="{9D4A1B4E-B330-417B-984D-3FE16A83259D}" destId="{FA23F42C-A3E1-49E7-ABAB-77E15A98B50A}" srcOrd="0" destOrd="0" presId="urn:microsoft.com/office/officeart/2005/8/layout/hierarchy3"/>
    <dgm:cxn modelId="{D3EFC807-31B5-4948-B222-1DF09ED398B1}" type="presOf" srcId="{2B55C67F-9EE6-403F-836C-5DC7725E22E8}" destId="{1BD128CA-A1D8-4199-8686-C3FDB4A84C0C}" srcOrd="0" destOrd="0" presId="urn:microsoft.com/office/officeart/2005/8/layout/hierarchy3"/>
    <dgm:cxn modelId="{28EBF709-BBBC-473A-AF60-2012DD11A596}" srcId="{9E9EA444-66C6-4825-B1F5-3CF47B20C6CC}" destId="{56FBA8BF-1A2F-462F-97F3-557C0BF796C9}" srcOrd="5" destOrd="0" parTransId="{ECFABDBA-4F22-491B-B643-98D3CADA637A}" sibTransId="{9B90C1CC-8E8A-4BB4-912F-6E26E1A1ABA1}"/>
    <dgm:cxn modelId="{04C2650A-D077-4614-905B-7555D3168C7C}" type="presOf" srcId="{9E9EA444-66C6-4825-B1F5-3CF47B20C6CC}" destId="{D3C90D39-14AF-4D71-B728-3F33554BFBFA}" srcOrd="0" destOrd="0" presId="urn:microsoft.com/office/officeart/2005/8/layout/hierarchy3"/>
    <dgm:cxn modelId="{A6A0330B-9981-4113-9001-3F0F5CD8AD68}" srcId="{F527A222-2DA7-4E6D-85C6-560257E5A3EF}" destId="{90F55C58-9E88-4005-A69E-544606FCB89B}" srcOrd="1" destOrd="0" parTransId="{F2F5761C-B145-4795-89E6-C9F6C987B265}" sibTransId="{6439B635-3F33-4687-A461-053501B848D7}"/>
    <dgm:cxn modelId="{291B8F0D-1029-4ED1-8A9C-08AC9F87543F}" type="presOf" srcId="{BCC15903-3AE1-4B8A-9B60-0FF4B55F103B}" destId="{E44863EE-D4A8-4243-943E-1C19A49D3CEA}" srcOrd="0" destOrd="0" presId="urn:microsoft.com/office/officeart/2005/8/layout/hierarchy3"/>
    <dgm:cxn modelId="{56D10812-2D99-4254-8E74-C14C119AF16A}" type="presOf" srcId="{2FC25FF5-E0CB-4989-BAEF-4C106A0BE542}" destId="{30578CA2-B0F5-4D01-8F9A-37A32DD75ED5}" srcOrd="0" destOrd="0" presId="urn:microsoft.com/office/officeart/2005/8/layout/hierarchy3"/>
    <dgm:cxn modelId="{28ECCB21-55BA-4306-BF52-6A4AF4915EE9}" type="presOf" srcId="{6F810370-1B96-48ED-ADE6-A64FEC52D729}" destId="{52CBDC2D-291F-47C8-BFAB-2F4F086EBC91}" srcOrd="0" destOrd="0" presId="urn:microsoft.com/office/officeart/2005/8/layout/hierarchy3"/>
    <dgm:cxn modelId="{0A578228-8730-42F9-8841-10585B28328F}" type="presOf" srcId="{D6E9F714-F9D8-47E8-8A8B-88637AC800E4}" destId="{F20A58D3-F422-446A-893A-D40A0C3DE558}" srcOrd="0" destOrd="0" presId="urn:microsoft.com/office/officeart/2005/8/layout/hierarchy3"/>
    <dgm:cxn modelId="{7F35AA2E-66C6-487C-93EF-4B9060F5FD36}" type="presOf" srcId="{56FBA8BF-1A2F-462F-97F3-557C0BF796C9}" destId="{F6523AA3-43BA-4ADA-A962-772C8FE0CA32}" srcOrd="0" destOrd="0" presId="urn:microsoft.com/office/officeart/2005/8/layout/hierarchy3"/>
    <dgm:cxn modelId="{DF8CB12F-9BF4-4450-8960-C11FB3BCE85B}" type="presOf" srcId="{5F48543C-91EE-4A8A-9C5A-A54C6CF53699}" destId="{514F98E4-DDCD-4227-B7CC-CF0B25C2BC6C}" srcOrd="0" destOrd="0" presId="urn:microsoft.com/office/officeart/2005/8/layout/hierarchy3"/>
    <dgm:cxn modelId="{97E83532-10EC-4F3A-B61F-BBD63634280D}" type="presOf" srcId="{ECFABDBA-4F22-491B-B643-98D3CADA637A}" destId="{535F0445-A7D8-419F-BC6B-42A5FFA62775}" srcOrd="0" destOrd="0" presId="urn:microsoft.com/office/officeart/2005/8/layout/hierarchy3"/>
    <dgm:cxn modelId="{5ECBE736-055C-4269-8476-A9A77148D3F4}" type="presOf" srcId="{FCCC905E-6814-473E-9855-6758D9B39F09}" destId="{7B8D5E2B-2A0C-4AAA-9804-8DA4439264EB}" srcOrd="0" destOrd="0" presId="urn:microsoft.com/office/officeart/2005/8/layout/hierarchy3"/>
    <dgm:cxn modelId="{C81BC039-3238-46C1-A933-B84CAD4BCEA3}" type="presOf" srcId="{41FAC227-1F64-43BA-9656-5BAACAAA0F9E}" destId="{0FD4CD2F-79BF-4EF3-B98E-405B85E60E34}" srcOrd="0" destOrd="0" presId="urn:microsoft.com/office/officeart/2005/8/layout/hierarchy3"/>
    <dgm:cxn modelId="{A1CE575E-8C0F-4808-84BB-C0B3588A0636}" type="presOf" srcId="{F527A222-2DA7-4E6D-85C6-560257E5A3EF}" destId="{DC1C6F1F-2897-4A04-9AC3-80DB7757977F}" srcOrd="1" destOrd="0" presId="urn:microsoft.com/office/officeart/2005/8/layout/hierarchy3"/>
    <dgm:cxn modelId="{9EE0E264-63C2-4326-BC02-E1C0C10FC151}" type="presOf" srcId="{2A1D66D9-2613-4D94-9D03-CA1C975C3D7E}" destId="{0CBEB307-90DB-4382-B599-7252166194D4}" srcOrd="0" destOrd="0" presId="urn:microsoft.com/office/officeart/2005/8/layout/hierarchy3"/>
    <dgm:cxn modelId="{506F4046-36BC-422B-990E-47EC06F10108}" type="presOf" srcId="{A6F49AF3-5E66-461C-AED3-368CE9E13ED8}" destId="{5DC2E9DE-44BF-4A13-931B-24F6FAD7F214}" srcOrd="0" destOrd="0" presId="urn:microsoft.com/office/officeart/2005/8/layout/hierarchy3"/>
    <dgm:cxn modelId="{7A45EE69-F99C-443A-95E0-9706DFA65971}" type="presOf" srcId="{2A1D66D9-2613-4D94-9D03-CA1C975C3D7E}" destId="{4966172F-5647-488A-9A94-80690BC40D72}" srcOrd="1" destOrd="0" presId="urn:microsoft.com/office/officeart/2005/8/layout/hierarchy3"/>
    <dgm:cxn modelId="{E6D7794A-4EA8-4091-BAD3-6B9BA2F7D1DA}" srcId="{9E9EA444-66C6-4825-B1F5-3CF47B20C6CC}" destId="{3498A53C-1920-45A9-BB44-7C823EA6570E}" srcOrd="1" destOrd="0" parTransId="{2B55C67F-9EE6-403F-836C-5DC7725E22E8}" sibTransId="{FB457FF8-E71A-409E-BF60-6462411C748B}"/>
    <dgm:cxn modelId="{D82EE84D-5B50-41FB-BD13-3EE10BFA9CA8}" type="presOf" srcId="{9B928437-3470-490E-8449-08F1BFF23A10}" destId="{BD135AA3-1321-4213-9F64-4663F1203A35}" srcOrd="0" destOrd="0" presId="urn:microsoft.com/office/officeart/2005/8/layout/hierarchy3"/>
    <dgm:cxn modelId="{D249F971-21E3-40F6-986B-F3A4932EFB89}" type="presOf" srcId="{FFFAE052-5393-4C32-BA68-5CC298DD37A7}" destId="{9174B9B1-0C5A-4D8C-B7AF-26020AD3B8B7}" srcOrd="0" destOrd="0" presId="urn:microsoft.com/office/officeart/2005/8/layout/hierarchy3"/>
    <dgm:cxn modelId="{7AB54A72-25D5-495F-A8E2-2367478A576B}" srcId="{2A1D66D9-2613-4D94-9D03-CA1C975C3D7E}" destId="{2B028FE4-1ED8-4A8D-848D-CAE36E033BBC}" srcOrd="1" destOrd="0" parTransId="{2FC25FF5-E0CB-4989-BAEF-4C106A0BE542}" sibTransId="{1C4A1E28-8685-4E88-88DD-792B78FBA419}"/>
    <dgm:cxn modelId="{E199D373-C14B-4F6D-B597-D8534F3A164B}" type="presOf" srcId="{4278E67E-FA3A-4B03-B598-4BD8CF7A018F}" destId="{A57712E7-39E6-47A4-BACD-5C50F32EF3CD}" srcOrd="0" destOrd="0" presId="urn:microsoft.com/office/officeart/2005/8/layout/hierarchy3"/>
    <dgm:cxn modelId="{18611F74-A677-4674-BE84-794985B55F0B}" srcId="{F527A222-2DA7-4E6D-85C6-560257E5A3EF}" destId="{41FAC227-1F64-43BA-9656-5BAACAAA0F9E}" srcOrd="2" destOrd="0" parTransId="{BCC15903-3AE1-4B8A-9B60-0FF4B55F103B}" sibTransId="{8C5F97AB-70FE-4937-A057-D6650F3990CC}"/>
    <dgm:cxn modelId="{2BD28075-C547-4933-B5BF-47F95B87ED3B}" type="presOf" srcId="{90F55C58-9E88-4005-A69E-544606FCB89B}" destId="{BFAFE140-E17F-4BDE-8F6E-ACEE54D65E12}" srcOrd="0" destOrd="0" presId="urn:microsoft.com/office/officeart/2005/8/layout/hierarchy3"/>
    <dgm:cxn modelId="{ED123158-8A54-4BFF-ABAB-40FE71C26623}" srcId="{9E9EA444-66C6-4825-B1F5-3CF47B20C6CC}" destId="{9B928437-3470-490E-8449-08F1BFF23A10}" srcOrd="4" destOrd="0" parTransId="{DB909B72-6322-4E07-8F92-E4A54D3C2236}" sibTransId="{2E2353BF-A89B-4647-965D-A8F2C038F185}"/>
    <dgm:cxn modelId="{04836E87-DC2B-4E3B-8FAE-D1515C77854E}" type="presOf" srcId="{64B06908-35EA-4CEA-8216-114753C6D564}" destId="{2109F54A-2080-4051-AE0E-F1A28258252C}" srcOrd="0" destOrd="0" presId="urn:microsoft.com/office/officeart/2005/8/layout/hierarchy3"/>
    <dgm:cxn modelId="{05AC5187-C1AE-4158-A9ED-81ADC4BD1528}" type="presOf" srcId="{F2F5761C-B145-4795-89E6-C9F6C987B265}" destId="{651D90B0-CA6D-4EE6-98DB-08BC92BC7D7D}" srcOrd="0" destOrd="0" presId="urn:microsoft.com/office/officeart/2005/8/layout/hierarchy3"/>
    <dgm:cxn modelId="{3306178A-4B11-4BDB-8C28-55EBCA036DBC}" type="presOf" srcId="{EE2E973C-7579-49E5-814E-F1389F9CCBA7}" destId="{4FBC7397-5B9B-4B14-A1E0-7EEF7564F97F}" srcOrd="0" destOrd="0" presId="urn:microsoft.com/office/officeart/2005/8/layout/hierarchy3"/>
    <dgm:cxn modelId="{D5789390-1940-4355-B085-516EAF53E3BC}" srcId="{9E9EA444-66C6-4825-B1F5-3CF47B20C6CC}" destId="{9D4A1B4E-B330-417B-984D-3FE16A83259D}" srcOrd="0" destOrd="0" parTransId="{FFFAE052-5393-4C32-BA68-5CC298DD37A7}" sibTransId="{8B36EBC6-64E7-4D27-9CF4-5F609ABB0EC3}"/>
    <dgm:cxn modelId="{3EE21298-5832-4694-BB5F-B01D8F264F03}" srcId="{2A1D66D9-2613-4D94-9D03-CA1C975C3D7E}" destId="{4278E67E-FA3A-4B03-B598-4BD8CF7A018F}" srcOrd="3" destOrd="0" parTransId="{CA0743F1-B4FD-481C-93D9-C2F1589C275C}" sibTransId="{78DEFA78-6933-4D25-A6E3-459E559FBBF0}"/>
    <dgm:cxn modelId="{6F0A7499-D810-4728-A0F9-5004581A1AE6}" type="presOf" srcId="{EAA6C349-A07B-4160-9E6C-C8A791EF7A5D}" destId="{A8654A9B-16D4-4D01-B665-39608BAAD9CA}" srcOrd="0" destOrd="0" presId="urn:microsoft.com/office/officeart/2005/8/layout/hierarchy3"/>
    <dgm:cxn modelId="{069B73A3-D974-4DD2-AADE-AABF8C54A276}" srcId="{FB8C4476-E851-4953-90E4-B775E4389325}" destId="{2A1D66D9-2613-4D94-9D03-CA1C975C3D7E}" srcOrd="2" destOrd="0" parTransId="{97438ED3-1DD1-46D1-A707-C0377CE83115}" sibTransId="{05295987-BB9E-4015-A191-0F2A1E81B806}"/>
    <dgm:cxn modelId="{4C6B55A3-AC4B-4F03-AAD2-1E2A8D140D1F}" type="presOf" srcId="{121B8FBD-2B8F-42B9-9B36-9BBB9A31004B}" destId="{81820DDF-E5F3-4AE3-8B44-20FEEED77459}" srcOrd="0" destOrd="0" presId="urn:microsoft.com/office/officeart/2005/8/layout/hierarchy3"/>
    <dgm:cxn modelId="{EC01F8A3-E4C8-40B2-8A45-02438BCBF4B6}" type="presOf" srcId="{EFB700C9-E184-483B-8BF3-79209A955010}" destId="{58B5EF73-C6A1-406F-B868-06EDD56592E8}" srcOrd="0" destOrd="0" presId="urn:microsoft.com/office/officeart/2005/8/layout/hierarchy3"/>
    <dgm:cxn modelId="{DFC8BAAF-530C-4AEF-B106-D8CADD707102}" type="presOf" srcId="{CA0743F1-B4FD-481C-93D9-C2F1589C275C}" destId="{291C24EA-6391-46DA-BCD6-0348BCA6CB1B}" srcOrd="0" destOrd="0" presId="urn:microsoft.com/office/officeart/2005/8/layout/hierarchy3"/>
    <dgm:cxn modelId="{4F462EB4-770F-4513-A1CC-966AFA2CDBEC}" srcId="{9E9EA444-66C6-4825-B1F5-3CF47B20C6CC}" destId="{64B06908-35EA-4CEA-8216-114753C6D564}" srcOrd="3" destOrd="0" parTransId="{121B8FBD-2B8F-42B9-9B36-9BBB9A31004B}" sibTransId="{EFF4C774-0F0B-407A-98B8-FA857CF42EC4}"/>
    <dgm:cxn modelId="{E68EC5B4-AEDC-41A7-9C40-2055860370FF}" srcId="{2A1D66D9-2613-4D94-9D03-CA1C975C3D7E}" destId="{5F48543C-91EE-4A8A-9C5A-A54C6CF53699}" srcOrd="4" destOrd="0" parTransId="{EAA6C349-A07B-4160-9E6C-C8A791EF7A5D}" sibTransId="{B0A43461-FB6F-4638-BB8B-9D5FB03A0B76}"/>
    <dgm:cxn modelId="{4EE773B6-5B59-4108-BF94-3686C7FD0BE5}" srcId="{9E9EA444-66C6-4825-B1F5-3CF47B20C6CC}" destId="{CD3289AA-EE7E-41C9-97BC-A892DA4C7F76}" srcOrd="2" destOrd="0" parTransId="{FCCC905E-6814-473E-9855-6758D9B39F09}" sibTransId="{A4C5FF26-1459-4579-B805-0E8722A0EA7B}"/>
    <dgm:cxn modelId="{C86B95B9-E6B3-458C-8FA9-7622B8820B94}" srcId="{FB8C4476-E851-4953-90E4-B775E4389325}" destId="{F527A222-2DA7-4E6D-85C6-560257E5A3EF}" srcOrd="0" destOrd="0" parTransId="{EE1FF350-24B0-4C41-A2B6-8DBDF10CCEA1}" sibTransId="{561BCB15-5318-42C9-9321-AD73AD2A41BD}"/>
    <dgm:cxn modelId="{C1CA8CC0-1F6F-435D-9C61-7F6E6752E9B3}" type="presOf" srcId="{2B028FE4-1ED8-4A8D-848D-CAE36E033BBC}" destId="{ED761686-307D-4BC9-A4E4-E032BD03BD23}" srcOrd="0" destOrd="0" presId="urn:microsoft.com/office/officeart/2005/8/layout/hierarchy3"/>
    <dgm:cxn modelId="{CF258CCD-6D94-491D-B577-8FDB0D2892C2}" srcId="{2A1D66D9-2613-4D94-9D03-CA1C975C3D7E}" destId="{EFB700C9-E184-483B-8BF3-79209A955010}" srcOrd="0" destOrd="0" parTransId="{D6E9F714-F9D8-47E8-8A8B-88637AC800E4}" sibTransId="{8C014CF3-F419-48D5-8360-112D3993EF8E}"/>
    <dgm:cxn modelId="{BCCD9BD2-EAEE-47BD-8783-D37BF97ED746}" type="presOf" srcId="{FB8C4476-E851-4953-90E4-B775E4389325}" destId="{824A61A2-943D-47D3-A903-C271EC954E13}" srcOrd="0" destOrd="0" presId="urn:microsoft.com/office/officeart/2005/8/layout/hierarchy3"/>
    <dgm:cxn modelId="{762476D9-862D-4EB9-A3EE-1E5DEBE3BCAE}" srcId="{F527A222-2DA7-4E6D-85C6-560257E5A3EF}" destId="{A6F49AF3-5E66-461C-AED3-368CE9E13ED8}" srcOrd="0" destOrd="0" parTransId="{887E29C4-1B92-4668-8421-AE833350B503}" sibTransId="{EFAA1B91-3DF3-4395-857B-9EED18CED446}"/>
    <dgm:cxn modelId="{BFD944DF-0507-40C3-977A-3A083C1DC3CC}" type="presOf" srcId="{3498A53C-1920-45A9-BB44-7C823EA6570E}" destId="{2CC21AFE-07CA-436B-BF23-5AB6F98794DD}" srcOrd="0" destOrd="0" presId="urn:microsoft.com/office/officeart/2005/8/layout/hierarchy3"/>
    <dgm:cxn modelId="{A23C2FE2-B821-4057-B079-DC99B4F3D6E0}" type="presOf" srcId="{887E29C4-1B92-4668-8421-AE833350B503}" destId="{35FD91A3-78CD-4833-9C58-DCF8F8F517AC}" srcOrd="0" destOrd="0" presId="urn:microsoft.com/office/officeart/2005/8/layout/hierarchy3"/>
    <dgm:cxn modelId="{B9C0D5E3-67A5-4A91-B561-307B263773C3}" type="presOf" srcId="{F527A222-2DA7-4E6D-85C6-560257E5A3EF}" destId="{B8C4D26B-BFE6-4E70-B0AB-CA7B739C125D}" srcOrd="0" destOrd="0" presId="urn:microsoft.com/office/officeart/2005/8/layout/hierarchy3"/>
    <dgm:cxn modelId="{36C59DEA-1956-471C-BE23-68185AF4F743}" type="presOf" srcId="{9E9EA444-66C6-4825-B1F5-3CF47B20C6CC}" destId="{77542AD4-9409-432F-BCFC-CF21C23BFFF0}" srcOrd="1" destOrd="0" presId="urn:microsoft.com/office/officeart/2005/8/layout/hierarchy3"/>
    <dgm:cxn modelId="{C9214CF4-DF6F-4229-82A3-A36FA04F8B62}" type="presOf" srcId="{CD3289AA-EE7E-41C9-97BC-A892DA4C7F76}" destId="{DD368AF5-68C8-4B3B-BC07-FC917847DD51}" srcOrd="0" destOrd="0" presId="urn:microsoft.com/office/officeart/2005/8/layout/hierarchy3"/>
    <dgm:cxn modelId="{AC6CDCF5-C8EE-4D95-A334-297F477C6AAB}" type="presOf" srcId="{DB909B72-6322-4E07-8F92-E4A54D3C2236}" destId="{F63CF589-AA41-48D3-8279-152B9B32092B}" srcOrd="0" destOrd="0" presId="urn:microsoft.com/office/officeart/2005/8/layout/hierarchy3"/>
    <dgm:cxn modelId="{F9AC50FC-E2B4-4281-AEF2-B5AD0414C17F}" srcId="{2A1D66D9-2613-4D94-9D03-CA1C975C3D7E}" destId="{EE2E973C-7579-49E5-814E-F1389F9CCBA7}" srcOrd="2" destOrd="0" parTransId="{6F810370-1B96-48ED-ADE6-A64FEC52D729}" sibTransId="{ED2F042D-61CC-44D9-82A5-498B48BFC0C2}"/>
    <dgm:cxn modelId="{C127BEA7-4F7C-4CA9-A52F-CC99709FB768}" type="presParOf" srcId="{824A61A2-943D-47D3-A903-C271EC954E13}" destId="{C238ED54-9A1A-496B-A4D6-E95CF8FDF0C5}" srcOrd="0" destOrd="0" presId="urn:microsoft.com/office/officeart/2005/8/layout/hierarchy3"/>
    <dgm:cxn modelId="{0FEC9DBC-001C-4B8C-90AD-6C08254E9CAC}" type="presParOf" srcId="{C238ED54-9A1A-496B-A4D6-E95CF8FDF0C5}" destId="{9A6D2572-F4A6-41B9-A73D-F85D5E3BF96C}" srcOrd="0" destOrd="0" presId="urn:microsoft.com/office/officeart/2005/8/layout/hierarchy3"/>
    <dgm:cxn modelId="{93330FC0-CD95-41A5-927B-5371D4E4B44C}" type="presParOf" srcId="{9A6D2572-F4A6-41B9-A73D-F85D5E3BF96C}" destId="{B8C4D26B-BFE6-4E70-B0AB-CA7B739C125D}" srcOrd="0" destOrd="0" presId="urn:microsoft.com/office/officeart/2005/8/layout/hierarchy3"/>
    <dgm:cxn modelId="{7446636F-35A9-42BA-BA8F-0C150385A9C1}" type="presParOf" srcId="{9A6D2572-F4A6-41B9-A73D-F85D5E3BF96C}" destId="{DC1C6F1F-2897-4A04-9AC3-80DB7757977F}" srcOrd="1" destOrd="0" presId="urn:microsoft.com/office/officeart/2005/8/layout/hierarchy3"/>
    <dgm:cxn modelId="{75CC9151-6E4D-4A48-AEDE-271CFDF74451}" type="presParOf" srcId="{C238ED54-9A1A-496B-A4D6-E95CF8FDF0C5}" destId="{DC29544F-B620-4AC0-A222-55336617EBCD}" srcOrd="1" destOrd="0" presId="urn:microsoft.com/office/officeart/2005/8/layout/hierarchy3"/>
    <dgm:cxn modelId="{A4CD179B-0DAF-4FEA-B3BC-BAB816F38291}" type="presParOf" srcId="{DC29544F-B620-4AC0-A222-55336617EBCD}" destId="{35FD91A3-78CD-4833-9C58-DCF8F8F517AC}" srcOrd="0" destOrd="0" presId="urn:microsoft.com/office/officeart/2005/8/layout/hierarchy3"/>
    <dgm:cxn modelId="{88638B5A-2DD3-4369-984B-62EB8577BEBA}" type="presParOf" srcId="{DC29544F-B620-4AC0-A222-55336617EBCD}" destId="{5DC2E9DE-44BF-4A13-931B-24F6FAD7F214}" srcOrd="1" destOrd="0" presId="urn:microsoft.com/office/officeart/2005/8/layout/hierarchy3"/>
    <dgm:cxn modelId="{876DC71D-CCAF-44BC-9182-1AE82373C895}" type="presParOf" srcId="{DC29544F-B620-4AC0-A222-55336617EBCD}" destId="{651D90B0-CA6D-4EE6-98DB-08BC92BC7D7D}" srcOrd="2" destOrd="0" presId="urn:microsoft.com/office/officeart/2005/8/layout/hierarchy3"/>
    <dgm:cxn modelId="{0543F4AC-400A-42E2-91E5-1B0064090A13}" type="presParOf" srcId="{DC29544F-B620-4AC0-A222-55336617EBCD}" destId="{BFAFE140-E17F-4BDE-8F6E-ACEE54D65E12}" srcOrd="3" destOrd="0" presId="urn:microsoft.com/office/officeart/2005/8/layout/hierarchy3"/>
    <dgm:cxn modelId="{8E715E17-B9E9-4133-923B-40454A920631}" type="presParOf" srcId="{DC29544F-B620-4AC0-A222-55336617EBCD}" destId="{E44863EE-D4A8-4243-943E-1C19A49D3CEA}" srcOrd="4" destOrd="0" presId="urn:microsoft.com/office/officeart/2005/8/layout/hierarchy3"/>
    <dgm:cxn modelId="{42B57317-31A0-4A3C-AD79-602EECB45150}" type="presParOf" srcId="{DC29544F-B620-4AC0-A222-55336617EBCD}" destId="{0FD4CD2F-79BF-4EF3-B98E-405B85E60E34}" srcOrd="5" destOrd="0" presId="urn:microsoft.com/office/officeart/2005/8/layout/hierarchy3"/>
    <dgm:cxn modelId="{F392CFBB-A9CC-4B0B-9EA0-F5AADF328D5C}" type="presParOf" srcId="{824A61A2-943D-47D3-A903-C271EC954E13}" destId="{10CB3DBE-27B6-49F1-BFDD-255299195C43}" srcOrd="1" destOrd="0" presId="urn:microsoft.com/office/officeart/2005/8/layout/hierarchy3"/>
    <dgm:cxn modelId="{321568BE-58AB-4092-80A4-1249A5A4BD97}" type="presParOf" srcId="{10CB3DBE-27B6-49F1-BFDD-255299195C43}" destId="{CC6DE96F-CD1B-479F-8618-4224AC27C822}" srcOrd="0" destOrd="0" presId="urn:microsoft.com/office/officeart/2005/8/layout/hierarchy3"/>
    <dgm:cxn modelId="{879BBF1F-1D0D-4228-9E97-E54C4B281515}" type="presParOf" srcId="{CC6DE96F-CD1B-479F-8618-4224AC27C822}" destId="{D3C90D39-14AF-4D71-B728-3F33554BFBFA}" srcOrd="0" destOrd="0" presId="urn:microsoft.com/office/officeart/2005/8/layout/hierarchy3"/>
    <dgm:cxn modelId="{B01752FC-B9DA-41E7-AE2B-28542AEE62D3}" type="presParOf" srcId="{CC6DE96F-CD1B-479F-8618-4224AC27C822}" destId="{77542AD4-9409-432F-BCFC-CF21C23BFFF0}" srcOrd="1" destOrd="0" presId="urn:microsoft.com/office/officeart/2005/8/layout/hierarchy3"/>
    <dgm:cxn modelId="{C270321A-184F-46A9-BFC8-B66669323F9F}" type="presParOf" srcId="{10CB3DBE-27B6-49F1-BFDD-255299195C43}" destId="{C3968A0B-22E3-4173-9731-4AD8F801545B}" srcOrd="1" destOrd="0" presId="urn:microsoft.com/office/officeart/2005/8/layout/hierarchy3"/>
    <dgm:cxn modelId="{D9B92873-AE25-4C6C-97B6-7C0930ACE714}" type="presParOf" srcId="{C3968A0B-22E3-4173-9731-4AD8F801545B}" destId="{9174B9B1-0C5A-4D8C-B7AF-26020AD3B8B7}" srcOrd="0" destOrd="0" presId="urn:microsoft.com/office/officeart/2005/8/layout/hierarchy3"/>
    <dgm:cxn modelId="{1DE319F8-0F93-4316-A942-430B13572657}" type="presParOf" srcId="{C3968A0B-22E3-4173-9731-4AD8F801545B}" destId="{FA23F42C-A3E1-49E7-ABAB-77E15A98B50A}" srcOrd="1" destOrd="0" presId="urn:microsoft.com/office/officeart/2005/8/layout/hierarchy3"/>
    <dgm:cxn modelId="{EB786874-2B1E-478A-8F89-245306A41FC4}" type="presParOf" srcId="{C3968A0B-22E3-4173-9731-4AD8F801545B}" destId="{1BD128CA-A1D8-4199-8686-C3FDB4A84C0C}" srcOrd="2" destOrd="0" presId="urn:microsoft.com/office/officeart/2005/8/layout/hierarchy3"/>
    <dgm:cxn modelId="{5745C4B9-54D7-4F0E-B51A-EDC9293C4E49}" type="presParOf" srcId="{C3968A0B-22E3-4173-9731-4AD8F801545B}" destId="{2CC21AFE-07CA-436B-BF23-5AB6F98794DD}" srcOrd="3" destOrd="0" presId="urn:microsoft.com/office/officeart/2005/8/layout/hierarchy3"/>
    <dgm:cxn modelId="{D7863D0E-9613-4BD6-A00D-80D56ED2395F}" type="presParOf" srcId="{C3968A0B-22E3-4173-9731-4AD8F801545B}" destId="{7B8D5E2B-2A0C-4AAA-9804-8DA4439264EB}" srcOrd="4" destOrd="0" presId="urn:microsoft.com/office/officeart/2005/8/layout/hierarchy3"/>
    <dgm:cxn modelId="{69610336-70C0-4B2F-9AD6-60105423CD88}" type="presParOf" srcId="{C3968A0B-22E3-4173-9731-4AD8F801545B}" destId="{DD368AF5-68C8-4B3B-BC07-FC917847DD51}" srcOrd="5" destOrd="0" presId="urn:microsoft.com/office/officeart/2005/8/layout/hierarchy3"/>
    <dgm:cxn modelId="{973CBB5F-284F-4F75-8556-5830002EEC4F}" type="presParOf" srcId="{C3968A0B-22E3-4173-9731-4AD8F801545B}" destId="{81820DDF-E5F3-4AE3-8B44-20FEEED77459}" srcOrd="6" destOrd="0" presId="urn:microsoft.com/office/officeart/2005/8/layout/hierarchy3"/>
    <dgm:cxn modelId="{20CBC140-2939-47A1-A1C8-C2607D086937}" type="presParOf" srcId="{C3968A0B-22E3-4173-9731-4AD8F801545B}" destId="{2109F54A-2080-4051-AE0E-F1A28258252C}" srcOrd="7" destOrd="0" presId="urn:microsoft.com/office/officeart/2005/8/layout/hierarchy3"/>
    <dgm:cxn modelId="{00975DE8-C625-41B9-BCC8-D779EF5FE42E}" type="presParOf" srcId="{C3968A0B-22E3-4173-9731-4AD8F801545B}" destId="{F63CF589-AA41-48D3-8279-152B9B32092B}" srcOrd="8" destOrd="0" presId="urn:microsoft.com/office/officeart/2005/8/layout/hierarchy3"/>
    <dgm:cxn modelId="{F2DD3366-017B-46D0-BD1F-FD38FA5A8E2C}" type="presParOf" srcId="{C3968A0B-22E3-4173-9731-4AD8F801545B}" destId="{BD135AA3-1321-4213-9F64-4663F1203A35}" srcOrd="9" destOrd="0" presId="urn:microsoft.com/office/officeart/2005/8/layout/hierarchy3"/>
    <dgm:cxn modelId="{4A7B15A4-5440-48B9-AA18-AA254AF606C6}" type="presParOf" srcId="{C3968A0B-22E3-4173-9731-4AD8F801545B}" destId="{535F0445-A7D8-419F-BC6B-42A5FFA62775}" srcOrd="10" destOrd="0" presId="urn:microsoft.com/office/officeart/2005/8/layout/hierarchy3"/>
    <dgm:cxn modelId="{3AD2D4AA-C0FC-4141-844A-E07441317039}" type="presParOf" srcId="{C3968A0B-22E3-4173-9731-4AD8F801545B}" destId="{F6523AA3-43BA-4ADA-A962-772C8FE0CA32}" srcOrd="11" destOrd="0" presId="urn:microsoft.com/office/officeart/2005/8/layout/hierarchy3"/>
    <dgm:cxn modelId="{443A02E3-DC8F-4D0E-A5EF-ADD31265CE37}" type="presParOf" srcId="{824A61A2-943D-47D3-A903-C271EC954E13}" destId="{DA6D99D3-1C60-491E-A242-6C13617D4EC7}" srcOrd="2" destOrd="0" presId="urn:microsoft.com/office/officeart/2005/8/layout/hierarchy3"/>
    <dgm:cxn modelId="{5DC5F31F-BFFA-460F-9CA9-8546395FABCD}" type="presParOf" srcId="{DA6D99D3-1C60-491E-A242-6C13617D4EC7}" destId="{4DA1A5F1-EC90-4E5A-BF16-2F2A98A82C8E}" srcOrd="0" destOrd="0" presId="urn:microsoft.com/office/officeart/2005/8/layout/hierarchy3"/>
    <dgm:cxn modelId="{3928C8AD-F193-4B85-B7F9-C6BAA8098DFE}" type="presParOf" srcId="{4DA1A5F1-EC90-4E5A-BF16-2F2A98A82C8E}" destId="{0CBEB307-90DB-4382-B599-7252166194D4}" srcOrd="0" destOrd="0" presId="urn:microsoft.com/office/officeart/2005/8/layout/hierarchy3"/>
    <dgm:cxn modelId="{08D85F65-5CA0-486C-8F4D-35B0084B441D}" type="presParOf" srcId="{4DA1A5F1-EC90-4E5A-BF16-2F2A98A82C8E}" destId="{4966172F-5647-488A-9A94-80690BC40D72}" srcOrd="1" destOrd="0" presId="urn:microsoft.com/office/officeart/2005/8/layout/hierarchy3"/>
    <dgm:cxn modelId="{C64B492D-50D8-44E3-9B85-23F909F34EF3}" type="presParOf" srcId="{DA6D99D3-1C60-491E-A242-6C13617D4EC7}" destId="{A6B5FAAB-8C47-4271-A7BF-DB37C96E5B54}" srcOrd="1" destOrd="0" presId="urn:microsoft.com/office/officeart/2005/8/layout/hierarchy3"/>
    <dgm:cxn modelId="{54BD25C6-BCDB-471E-AB44-8D1034ABB5B2}" type="presParOf" srcId="{A6B5FAAB-8C47-4271-A7BF-DB37C96E5B54}" destId="{F20A58D3-F422-446A-893A-D40A0C3DE558}" srcOrd="0" destOrd="0" presId="urn:microsoft.com/office/officeart/2005/8/layout/hierarchy3"/>
    <dgm:cxn modelId="{C2FD07A3-CEB6-451B-AFD3-0AF72B3CD9BB}" type="presParOf" srcId="{A6B5FAAB-8C47-4271-A7BF-DB37C96E5B54}" destId="{58B5EF73-C6A1-406F-B868-06EDD56592E8}" srcOrd="1" destOrd="0" presId="urn:microsoft.com/office/officeart/2005/8/layout/hierarchy3"/>
    <dgm:cxn modelId="{2D8A702C-04E7-4D2D-962B-D4834696DABF}" type="presParOf" srcId="{A6B5FAAB-8C47-4271-A7BF-DB37C96E5B54}" destId="{30578CA2-B0F5-4D01-8F9A-37A32DD75ED5}" srcOrd="2" destOrd="0" presId="urn:microsoft.com/office/officeart/2005/8/layout/hierarchy3"/>
    <dgm:cxn modelId="{31853741-D486-4928-B5A7-1E663DA50C69}" type="presParOf" srcId="{A6B5FAAB-8C47-4271-A7BF-DB37C96E5B54}" destId="{ED761686-307D-4BC9-A4E4-E032BD03BD23}" srcOrd="3" destOrd="0" presId="urn:microsoft.com/office/officeart/2005/8/layout/hierarchy3"/>
    <dgm:cxn modelId="{139A62FB-CF61-42A7-945C-A3543B92D53F}" type="presParOf" srcId="{A6B5FAAB-8C47-4271-A7BF-DB37C96E5B54}" destId="{52CBDC2D-291F-47C8-BFAB-2F4F086EBC91}" srcOrd="4" destOrd="0" presId="urn:microsoft.com/office/officeart/2005/8/layout/hierarchy3"/>
    <dgm:cxn modelId="{D003225C-7DC0-4CBA-9778-5B38EFC9DC90}" type="presParOf" srcId="{A6B5FAAB-8C47-4271-A7BF-DB37C96E5B54}" destId="{4FBC7397-5B9B-4B14-A1E0-7EEF7564F97F}" srcOrd="5" destOrd="0" presId="urn:microsoft.com/office/officeart/2005/8/layout/hierarchy3"/>
    <dgm:cxn modelId="{6C04C1B1-D0CF-4019-856E-84B6017B969A}" type="presParOf" srcId="{A6B5FAAB-8C47-4271-A7BF-DB37C96E5B54}" destId="{291C24EA-6391-46DA-BCD6-0348BCA6CB1B}" srcOrd="6" destOrd="0" presId="urn:microsoft.com/office/officeart/2005/8/layout/hierarchy3"/>
    <dgm:cxn modelId="{7E4C672C-3AA1-4ED4-930C-EE82F18027EE}" type="presParOf" srcId="{A6B5FAAB-8C47-4271-A7BF-DB37C96E5B54}" destId="{A57712E7-39E6-47A4-BACD-5C50F32EF3CD}" srcOrd="7" destOrd="0" presId="urn:microsoft.com/office/officeart/2005/8/layout/hierarchy3"/>
    <dgm:cxn modelId="{18BED2DD-B963-4A6E-8C0E-C216DCAB6710}" type="presParOf" srcId="{A6B5FAAB-8C47-4271-A7BF-DB37C96E5B54}" destId="{A8654A9B-16D4-4D01-B665-39608BAAD9CA}" srcOrd="8" destOrd="0" presId="urn:microsoft.com/office/officeart/2005/8/layout/hierarchy3"/>
    <dgm:cxn modelId="{F92C3D95-C1E7-401A-BB71-9130B6003A27}" type="presParOf" srcId="{A6B5FAAB-8C47-4271-A7BF-DB37C96E5B54}" destId="{514F98E4-DDCD-4227-B7CC-CF0B25C2BC6C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8C4476-E851-4953-90E4-B775E4389325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527A222-2DA7-4E6D-85C6-560257E5A3EF}">
      <dgm:prSet phldrT="[Texte]"/>
      <dgm:spPr/>
      <dgm:t>
        <a:bodyPr/>
        <a:lstStyle/>
        <a:p>
          <a:r>
            <a:rPr lang="fr-FR" dirty="0"/>
            <a:t>Avant la formation</a:t>
          </a:r>
        </a:p>
      </dgm:t>
    </dgm:pt>
    <dgm:pt modelId="{EE1FF350-24B0-4C41-A2B6-8DBDF10CCEA1}" type="parTrans" cxnId="{C86B95B9-E6B3-458C-8FA9-7622B8820B94}">
      <dgm:prSet/>
      <dgm:spPr/>
      <dgm:t>
        <a:bodyPr/>
        <a:lstStyle/>
        <a:p>
          <a:endParaRPr lang="fr-FR"/>
        </a:p>
      </dgm:t>
    </dgm:pt>
    <dgm:pt modelId="{561BCB15-5318-42C9-9321-AD73AD2A41BD}" type="sibTrans" cxnId="{C86B95B9-E6B3-458C-8FA9-7622B8820B94}">
      <dgm:prSet/>
      <dgm:spPr/>
      <dgm:t>
        <a:bodyPr/>
        <a:lstStyle/>
        <a:p>
          <a:endParaRPr lang="fr-FR"/>
        </a:p>
      </dgm:t>
    </dgm:pt>
    <dgm:pt modelId="{2A1D66D9-2613-4D94-9D03-CA1C975C3D7E}">
      <dgm:prSet phldrT="[Texte]"/>
      <dgm:spPr/>
      <dgm:t>
        <a:bodyPr/>
        <a:lstStyle/>
        <a:p>
          <a:r>
            <a:rPr lang="fr-FR" dirty="0"/>
            <a:t>Si abandon</a:t>
          </a:r>
        </a:p>
      </dgm:t>
    </dgm:pt>
    <dgm:pt modelId="{97438ED3-1DD1-46D1-A707-C0377CE83115}" type="parTrans" cxnId="{069B73A3-D974-4DD2-AADE-AABF8C54A276}">
      <dgm:prSet/>
      <dgm:spPr/>
      <dgm:t>
        <a:bodyPr/>
        <a:lstStyle/>
        <a:p>
          <a:endParaRPr lang="fr-FR"/>
        </a:p>
      </dgm:t>
    </dgm:pt>
    <dgm:pt modelId="{05295987-BB9E-4015-A191-0F2A1E81B806}" type="sibTrans" cxnId="{069B73A3-D974-4DD2-AADE-AABF8C54A276}">
      <dgm:prSet/>
      <dgm:spPr/>
      <dgm:t>
        <a:bodyPr/>
        <a:lstStyle/>
        <a:p>
          <a:endParaRPr lang="fr-FR"/>
        </a:p>
      </dgm:t>
    </dgm:pt>
    <dgm:pt modelId="{A6F49AF3-5E66-461C-AED3-368CE9E13ED8}">
      <dgm:prSet phldrT="[Texte]"/>
      <dgm:spPr/>
      <dgm:t>
        <a:bodyPr/>
        <a:lstStyle/>
        <a:p>
          <a:r>
            <a:rPr lang="fr-FR" dirty="0"/>
            <a:t>Au 1</a:t>
          </a:r>
          <a:r>
            <a:rPr lang="fr-FR" baseline="30000" dirty="0"/>
            <a:t>er</a:t>
          </a:r>
          <a:r>
            <a:rPr lang="fr-FR" dirty="0"/>
            <a:t> entretien : Proposition synthèse du programme personnalisé  et durée des phases et des entretiens. </a:t>
          </a:r>
        </a:p>
      </dgm:t>
    </dgm:pt>
    <dgm:pt modelId="{887E29C4-1B92-4668-8421-AE833350B503}" type="parTrans" cxnId="{762476D9-862D-4EB9-A3EE-1E5DEBE3BCAE}">
      <dgm:prSet/>
      <dgm:spPr/>
      <dgm:t>
        <a:bodyPr/>
        <a:lstStyle/>
        <a:p>
          <a:endParaRPr lang="fr-FR"/>
        </a:p>
      </dgm:t>
    </dgm:pt>
    <dgm:pt modelId="{EFAA1B91-3DF3-4395-857B-9EED18CED446}" type="sibTrans" cxnId="{762476D9-862D-4EB9-A3EE-1E5DEBE3BCAE}">
      <dgm:prSet/>
      <dgm:spPr/>
      <dgm:t>
        <a:bodyPr/>
        <a:lstStyle/>
        <a:p>
          <a:endParaRPr lang="fr-FR"/>
        </a:p>
      </dgm:t>
    </dgm:pt>
    <dgm:pt modelId="{9E9EA444-66C6-4825-B1F5-3CF47B20C6CC}">
      <dgm:prSet phldrT="[Texte]"/>
      <dgm:spPr/>
      <dgm:t>
        <a:bodyPr/>
        <a:lstStyle/>
        <a:p>
          <a:r>
            <a:rPr lang="fr-FR" dirty="0"/>
            <a:t>Pendant la formation</a:t>
          </a:r>
        </a:p>
      </dgm:t>
    </dgm:pt>
    <dgm:pt modelId="{CB12939B-E933-4E5C-949E-785E5F356FC2}" type="parTrans" cxnId="{D67C7D00-4CAC-41FD-82C5-88FF94C2DDB3}">
      <dgm:prSet/>
      <dgm:spPr/>
      <dgm:t>
        <a:bodyPr/>
        <a:lstStyle/>
        <a:p>
          <a:endParaRPr lang="fr-FR"/>
        </a:p>
      </dgm:t>
    </dgm:pt>
    <dgm:pt modelId="{6E0867ED-9CE7-460C-BEB2-E51E2EFA4D1A}" type="sibTrans" cxnId="{D67C7D00-4CAC-41FD-82C5-88FF94C2DDB3}">
      <dgm:prSet/>
      <dgm:spPr/>
      <dgm:t>
        <a:bodyPr/>
        <a:lstStyle/>
        <a:p>
          <a:endParaRPr lang="fr-FR"/>
        </a:p>
      </dgm:t>
    </dgm:pt>
    <dgm:pt modelId="{56FBA8BF-1A2F-462F-97F3-557C0BF796C9}">
      <dgm:prSet phldrT="[Texte]"/>
      <dgm:spPr/>
      <dgm:t>
        <a:bodyPr/>
        <a:lstStyle/>
        <a:p>
          <a:r>
            <a:rPr lang="fr-FR" dirty="0"/>
            <a:t>Le formateur réalise un retour sur les activités réalisées en autonomie par le stagiaire</a:t>
          </a:r>
        </a:p>
      </dgm:t>
    </dgm:pt>
    <dgm:pt modelId="{ECFABDBA-4F22-491B-B643-98D3CADA637A}" type="parTrans" cxnId="{28EBF709-BBBC-473A-AF60-2012DD11A596}">
      <dgm:prSet/>
      <dgm:spPr/>
      <dgm:t>
        <a:bodyPr/>
        <a:lstStyle/>
        <a:p>
          <a:endParaRPr lang="fr-FR"/>
        </a:p>
      </dgm:t>
    </dgm:pt>
    <dgm:pt modelId="{9B90C1CC-8E8A-4BB4-912F-6E26E1A1ABA1}" type="sibTrans" cxnId="{28EBF709-BBBC-473A-AF60-2012DD11A596}">
      <dgm:prSet/>
      <dgm:spPr/>
      <dgm:t>
        <a:bodyPr/>
        <a:lstStyle/>
        <a:p>
          <a:endParaRPr lang="fr-FR"/>
        </a:p>
      </dgm:t>
    </dgm:pt>
    <dgm:pt modelId="{4278E67E-FA3A-4B03-B598-4BD8CF7A018F}">
      <dgm:prSet/>
      <dgm:spPr/>
      <dgm:t>
        <a:bodyPr/>
        <a:lstStyle/>
        <a:p>
          <a:r>
            <a:rPr lang="fr-FR" dirty="0"/>
            <a:t>Etudier la raison de l’abandon du stagiaire.</a:t>
          </a:r>
        </a:p>
        <a:p>
          <a:r>
            <a:rPr lang="fr-FR" dirty="0"/>
            <a:t>Proposer de reprendre la formation à un autre moment de sa vie ou changer d’intervenant.</a:t>
          </a:r>
        </a:p>
      </dgm:t>
    </dgm:pt>
    <dgm:pt modelId="{CA0743F1-B4FD-481C-93D9-C2F1589C275C}" type="parTrans" cxnId="{3EE21298-5832-4694-BB5F-B01D8F264F03}">
      <dgm:prSet/>
      <dgm:spPr/>
      <dgm:t>
        <a:bodyPr/>
        <a:lstStyle/>
        <a:p>
          <a:endParaRPr lang="fr-FR"/>
        </a:p>
      </dgm:t>
    </dgm:pt>
    <dgm:pt modelId="{78DEFA78-6933-4D25-A6E3-459E559FBBF0}" type="sibTrans" cxnId="{3EE21298-5832-4694-BB5F-B01D8F264F03}">
      <dgm:prSet/>
      <dgm:spPr/>
      <dgm:t>
        <a:bodyPr/>
        <a:lstStyle/>
        <a:p>
          <a:endParaRPr lang="fr-FR"/>
        </a:p>
      </dgm:t>
    </dgm:pt>
    <dgm:pt modelId="{90F55C58-9E88-4005-A69E-544606FCB89B}">
      <dgm:prSet/>
      <dgm:spPr/>
      <dgm:t>
        <a:bodyPr/>
        <a:lstStyle/>
        <a:p>
          <a:pPr algn="ctr"/>
          <a:r>
            <a:rPr lang="fr-FR" dirty="0"/>
            <a:t>Expérience de coach et psychologue = sondage des besoins / à l’écoute = détermine où le stagiaire se trouve et dans son projet personnel et professionnel et les problématiques profondes</a:t>
          </a:r>
        </a:p>
      </dgm:t>
    </dgm:pt>
    <dgm:pt modelId="{F2F5761C-B145-4795-89E6-C9F6C987B265}" type="parTrans" cxnId="{A6A0330B-9981-4113-9001-3F0F5CD8AD68}">
      <dgm:prSet/>
      <dgm:spPr/>
      <dgm:t>
        <a:bodyPr/>
        <a:lstStyle/>
        <a:p>
          <a:endParaRPr lang="fr-FR"/>
        </a:p>
      </dgm:t>
    </dgm:pt>
    <dgm:pt modelId="{6439B635-3F33-4687-A461-053501B848D7}" type="sibTrans" cxnId="{A6A0330B-9981-4113-9001-3F0F5CD8AD68}">
      <dgm:prSet/>
      <dgm:spPr/>
      <dgm:t>
        <a:bodyPr/>
        <a:lstStyle/>
        <a:p>
          <a:endParaRPr lang="fr-FR"/>
        </a:p>
      </dgm:t>
    </dgm:pt>
    <dgm:pt modelId="{9B928437-3470-490E-8449-08F1BFF23A10}">
      <dgm:prSet/>
      <dgm:spPr/>
      <dgm:t>
        <a:bodyPr/>
        <a:lstStyle/>
        <a:p>
          <a:r>
            <a:rPr lang="fr-FR" dirty="0"/>
            <a:t>Les stagiaires sont acteurs de la formation et ont du travail personnel à réaliser en autonomie </a:t>
          </a:r>
        </a:p>
      </dgm:t>
    </dgm:pt>
    <dgm:pt modelId="{DB909B72-6322-4E07-8F92-E4A54D3C2236}" type="parTrans" cxnId="{ED123158-8A54-4BFF-ABAB-40FE71C26623}">
      <dgm:prSet/>
      <dgm:spPr/>
      <dgm:t>
        <a:bodyPr/>
        <a:lstStyle/>
        <a:p>
          <a:endParaRPr lang="fr-FR"/>
        </a:p>
      </dgm:t>
    </dgm:pt>
    <dgm:pt modelId="{2E2353BF-A89B-4647-965D-A8F2C038F185}" type="sibTrans" cxnId="{ED123158-8A54-4BFF-ABAB-40FE71C26623}">
      <dgm:prSet/>
      <dgm:spPr/>
      <dgm:t>
        <a:bodyPr/>
        <a:lstStyle/>
        <a:p>
          <a:endParaRPr lang="fr-FR"/>
        </a:p>
      </dgm:t>
    </dgm:pt>
    <dgm:pt modelId="{6AE5CD64-216F-4518-A86D-0732E97EC51C}">
      <dgm:prSet/>
      <dgm:spPr/>
      <dgm:t>
        <a:bodyPr/>
        <a:lstStyle/>
        <a:p>
          <a:r>
            <a:rPr lang="fr-FR" dirty="0"/>
            <a:t> Echange mail entre les séances + sms + </a:t>
          </a:r>
          <a:r>
            <a:rPr lang="fr-FR" dirty="0" err="1"/>
            <a:t>whats</a:t>
          </a:r>
          <a:r>
            <a:rPr lang="fr-FR" dirty="0"/>
            <a:t> app</a:t>
          </a:r>
        </a:p>
      </dgm:t>
    </dgm:pt>
    <dgm:pt modelId="{7A713505-E0A2-4B50-B208-2DF609D7CB79}" type="parTrans" cxnId="{730BCB52-9A97-4B47-970A-242C8BD1D350}">
      <dgm:prSet/>
      <dgm:spPr/>
      <dgm:t>
        <a:bodyPr/>
        <a:lstStyle/>
        <a:p>
          <a:endParaRPr lang="fr-FR"/>
        </a:p>
      </dgm:t>
    </dgm:pt>
    <dgm:pt modelId="{6798886C-432F-48F1-9B9F-4867C16069F6}" type="sibTrans" cxnId="{730BCB52-9A97-4B47-970A-242C8BD1D350}">
      <dgm:prSet/>
      <dgm:spPr/>
      <dgm:t>
        <a:bodyPr/>
        <a:lstStyle/>
        <a:p>
          <a:endParaRPr lang="fr-FR"/>
        </a:p>
      </dgm:t>
    </dgm:pt>
    <dgm:pt modelId="{B65F3819-32F1-4610-A320-5EEBFE8A1AE2}">
      <dgm:prSet/>
      <dgm:spPr/>
      <dgm:t>
        <a:bodyPr/>
        <a:lstStyle/>
        <a:p>
          <a:r>
            <a:rPr lang="fr-FR" dirty="0"/>
            <a:t>Le consultant s’adapte au lieu et planning des stagiaires</a:t>
          </a:r>
        </a:p>
      </dgm:t>
    </dgm:pt>
    <dgm:pt modelId="{19F279AB-19FA-4B9C-84B5-82393590D322}" type="parTrans" cxnId="{13F58E4B-AA5A-4751-99E3-EC78BF96A18E}">
      <dgm:prSet/>
      <dgm:spPr/>
      <dgm:t>
        <a:bodyPr/>
        <a:lstStyle/>
        <a:p>
          <a:endParaRPr lang="fr-FR"/>
        </a:p>
      </dgm:t>
    </dgm:pt>
    <dgm:pt modelId="{DACF6F96-E67D-47FD-865F-A3AF8DE60625}" type="sibTrans" cxnId="{13F58E4B-AA5A-4751-99E3-EC78BF96A18E}">
      <dgm:prSet/>
      <dgm:spPr/>
      <dgm:t>
        <a:bodyPr/>
        <a:lstStyle/>
        <a:p>
          <a:endParaRPr lang="fr-FR"/>
        </a:p>
      </dgm:t>
    </dgm:pt>
    <dgm:pt modelId="{1F561145-F46A-4520-B158-30C7A9EE627F}">
      <dgm:prSet/>
      <dgm:spPr/>
      <dgm:t>
        <a:bodyPr/>
        <a:lstStyle/>
        <a:p>
          <a:r>
            <a:rPr lang="fr-FR" dirty="0"/>
            <a:t>Mixte – Face à face - Distance</a:t>
          </a:r>
        </a:p>
      </dgm:t>
    </dgm:pt>
    <dgm:pt modelId="{DCDD8DE4-D719-4B03-8505-4616AB64EE3B}" type="parTrans" cxnId="{985A81AF-DB21-4E3A-A166-89871F065884}">
      <dgm:prSet/>
      <dgm:spPr/>
      <dgm:t>
        <a:bodyPr/>
        <a:lstStyle/>
        <a:p>
          <a:endParaRPr lang="fr-FR"/>
        </a:p>
      </dgm:t>
    </dgm:pt>
    <dgm:pt modelId="{2C4481FC-2823-4E81-8B81-20D987B60CA1}" type="sibTrans" cxnId="{985A81AF-DB21-4E3A-A166-89871F065884}">
      <dgm:prSet/>
      <dgm:spPr/>
      <dgm:t>
        <a:bodyPr/>
        <a:lstStyle/>
        <a:p>
          <a:endParaRPr lang="fr-FR"/>
        </a:p>
      </dgm:t>
    </dgm:pt>
    <dgm:pt modelId="{529FF42A-D47C-4370-BBA4-493D887EC0DD}">
      <dgm:prSet/>
      <dgm:spPr/>
      <dgm:t>
        <a:bodyPr/>
        <a:lstStyle/>
        <a:p>
          <a:r>
            <a:rPr lang="fr-FR" dirty="0"/>
            <a:t>S’adapte au fur et au mesure</a:t>
          </a:r>
        </a:p>
      </dgm:t>
    </dgm:pt>
    <dgm:pt modelId="{9E051E6E-6807-4681-B122-7F71397C4859}" type="parTrans" cxnId="{F9F13CAF-ACFC-42D7-9593-314FEFC729B4}">
      <dgm:prSet/>
      <dgm:spPr/>
      <dgm:t>
        <a:bodyPr/>
        <a:lstStyle/>
        <a:p>
          <a:endParaRPr lang="fr-FR"/>
        </a:p>
      </dgm:t>
    </dgm:pt>
    <dgm:pt modelId="{2E065C99-8061-4EE8-BB73-46E99AFF9882}" type="sibTrans" cxnId="{F9F13CAF-ACFC-42D7-9593-314FEFC729B4}">
      <dgm:prSet/>
      <dgm:spPr/>
      <dgm:t>
        <a:bodyPr/>
        <a:lstStyle/>
        <a:p>
          <a:endParaRPr lang="fr-FR"/>
        </a:p>
      </dgm:t>
    </dgm:pt>
    <dgm:pt modelId="{E61DA5EC-CDD6-4F0D-B117-76286B1D4910}">
      <dgm:prSet/>
      <dgm:spPr/>
      <dgm:t>
        <a:bodyPr/>
        <a:lstStyle/>
        <a:p>
          <a:r>
            <a:rPr lang="fr-FR" dirty="0"/>
            <a:t>Qualité de la relation</a:t>
          </a:r>
        </a:p>
      </dgm:t>
    </dgm:pt>
    <dgm:pt modelId="{494A6A9F-62B9-40C2-808D-AE560391F604}" type="parTrans" cxnId="{A5F0CCF6-353F-4B55-B2B4-3E3741107947}">
      <dgm:prSet/>
      <dgm:spPr/>
      <dgm:t>
        <a:bodyPr/>
        <a:lstStyle/>
        <a:p>
          <a:endParaRPr lang="fr-FR"/>
        </a:p>
      </dgm:t>
    </dgm:pt>
    <dgm:pt modelId="{6DB27BB7-123B-4D38-A334-252317EB340F}" type="sibTrans" cxnId="{A5F0CCF6-353F-4B55-B2B4-3E3741107947}">
      <dgm:prSet/>
      <dgm:spPr/>
      <dgm:t>
        <a:bodyPr/>
        <a:lstStyle/>
        <a:p>
          <a:endParaRPr lang="fr-FR"/>
        </a:p>
      </dgm:t>
    </dgm:pt>
    <dgm:pt modelId="{2FCF1497-0C5F-4165-A84A-16EEA72B5A46}">
      <dgm:prSet/>
      <dgm:spPr/>
      <dgm:t>
        <a:bodyPr/>
        <a:lstStyle/>
        <a:p>
          <a:pPr algn="ctr"/>
          <a:r>
            <a:rPr lang="fr-FR" dirty="0"/>
            <a:t>Au 1</a:t>
          </a:r>
          <a:r>
            <a:rPr lang="fr-FR" baseline="30000" dirty="0"/>
            <a:t>er</a:t>
          </a:r>
          <a:r>
            <a:rPr lang="fr-FR" dirty="0"/>
            <a:t> entretien : Avoir une 1ere impression sur la relation humaine entre le consultant et le bénéficiaire</a:t>
          </a:r>
        </a:p>
      </dgm:t>
    </dgm:pt>
    <dgm:pt modelId="{F9788E90-9B3D-4A84-9C89-9ACD637C8928}" type="parTrans" cxnId="{EA4EB895-45FB-420C-9781-D04B4D93C98F}">
      <dgm:prSet/>
      <dgm:spPr/>
      <dgm:t>
        <a:bodyPr/>
        <a:lstStyle/>
        <a:p>
          <a:endParaRPr lang="fr-FR"/>
        </a:p>
      </dgm:t>
    </dgm:pt>
    <dgm:pt modelId="{07F95639-936D-4531-8E97-177D2277FE4F}" type="sibTrans" cxnId="{EA4EB895-45FB-420C-9781-D04B4D93C98F}">
      <dgm:prSet/>
      <dgm:spPr/>
      <dgm:t>
        <a:bodyPr/>
        <a:lstStyle/>
        <a:p>
          <a:endParaRPr lang="fr-FR"/>
        </a:p>
      </dgm:t>
    </dgm:pt>
    <dgm:pt modelId="{824A61A2-943D-47D3-A903-C271EC954E13}" type="pres">
      <dgm:prSet presAssocID="{FB8C4476-E851-4953-90E4-B775E438932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238ED54-9A1A-496B-A4D6-E95CF8FDF0C5}" type="pres">
      <dgm:prSet presAssocID="{F527A222-2DA7-4E6D-85C6-560257E5A3EF}" presName="root" presStyleCnt="0"/>
      <dgm:spPr/>
    </dgm:pt>
    <dgm:pt modelId="{9A6D2572-F4A6-41B9-A73D-F85D5E3BF96C}" type="pres">
      <dgm:prSet presAssocID="{F527A222-2DA7-4E6D-85C6-560257E5A3EF}" presName="rootComposite" presStyleCnt="0"/>
      <dgm:spPr/>
    </dgm:pt>
    <dgm:pt modelId="{B8C4D26B-BFE6-4E70-B0AB-CA7B739C125D}" type="pres">
      <dgm:prSet presAssocID="{F527A222-2DA7-4E6D-85C6-560257E5A3EF}" presName="rootText" presStyleLbl="node1" presStyleIdx="0" presStyleCnt="3"/>
      <dgm:spPr/>
    </dgm:pt>
    <dgm:pt modelId="{DC1C6F1F-2897-4A04-9AC3-80DB7757977F}" type="pres">
      <dgm:prSet presAssocID="{F527A222-2DA7-4E6D-85C6-560257E5A3EF}" presName="rootConnector" presStyleLbl="node1" presStyleIdx="0" presStyleCnt="3"/>
      <dgm:spPr/>
    </dgm:pt>
    <dgm:pt modelId="{DC29544F-B620-4AC0-A222-55336617EBCD}" type="pres">
      <dgm:prSet presAssocID="{F527A222-2DA7-4E6D-85C6-560257E5A3EF}" presName="childShape" presStyleCnt="0"/>
      <dgm:spPr/>
    </dgm:pt>
    <dgm:pt modelId="{7299BBFE-A1F9-4B13-B0C4-946788EC2828}" type="pres">
      <dgm:prSet presAssocID="{F2F5761C-B145-4795-89E6-C9F6C987B265}" presName="Name13" presStyleLbl="parChTrans1D2" presStyleIdx="0" presStyleCnt="11"/>
      <dgm:spPr/>
    </dgm:pt>
    <dgm:pt modelId="{85884359-F7F0-4688-8C9F-898170B7E2C5}" type="pres">
      <dgm:prSet presAssocID="{90F55C58-9E88-4005-A69E-544606FCB89B}" presName="childText" presStyleLbl="bgAcc1" presStyleIdx="0" presStyleCnt="11" custScaleY="126594">
        <dgm:presLayoutVars>
          <dgm:bulletEnabled val="1"/>
        </dgm:presLayoutVars>
      </dgm:prSet>
      <dgm:spPr/>
    </dgm:pt>
    <dgm:pt modelId="{596D3485-12D4-4E5D-B678-B07B68153ABB}" type="pres">
      <dgm:prSet presAssocID="{F9788E90-9B3D-4A84-9C89-9ACD637C8928}" presName="Name13" presStyleLbl="parChTrans1D2" presStyleIdx="1" presStyleCnt="11"/>
      <dgm:spPr/>
    </dgm:pt>
    <dgm:pt modelId="{698796E4-412E-4329-9966-78D9BB734F61}" type="pres">
      <dgm:prSet presAssocID="{2FCF1497-0C5F-4165-A84A-16EEA72B5A46}" presName="childText" presStyleLbl="bgAcc1" presStyleIdx="1" presStyleCnt="11">
        <dgm:presLayoutVars>
          <dgm:bulletEnabled val="1"/>
        </dgm:presLayoutVars>
      </dgm:prSet>
      <dgm:spPr/>
    </dgm:pt>
    <dgm:pt modelId="{35FD91A3-78CD-4833-9C58-DCF8F8F517AC}" type="pres">
      <dgm:prSet presAssocID="{887E29C4-1B92-4668-8421-AE833350B503}" presName="Name13" presStyleLbl="parChTrans1D2" presStyleIdx="2" presStyleCnt="11"/>
      <dgm:spPr/>
    </dgm:pt>
    <dgm:pt modelId="{5DC2E9DE-44BF-4A13-931B-24F6FAD7F214}" type="pres">
      <dgm:prSet presAssocID="{A6F49AF3-5E66-461C-AED3-368CE9E13ED8}" presName="childText" presStyleLbl="bgAcc1" presStyleIdx="2" presStyleCnt="11" custLinFactNeighborX="3272" custLinFactNeighborY="2934">
        <dgm:presLayoutVars>
          <dgm:bulletEnabled val="1"/>
        </dgm:presLayoutVars>
      </dgm:prSet>
      <dgm:spPr/>
    </dgm:pt>
    <dgm:pt modelId="{D50442A3-F547-46F9-B7B3-4C76EE80A61E}" type="pres">
      <dgm:prSet presAssocID="{19F279AB-19FA-4B9C-84B5-82393590D322}" presName="Name13" presStyleLbl="parChTrans1D2" presStyleIdx="3" presStyleCnt="11"/>
      <dgm:spPr/>
    </dgm:pt>
    <dgm:pt modelId="{1E1F488A-1419-4753-B722-BD01A168D853}" type="pres">
      <dgm:prSet presAssocID="{B65F3819-32F1-4610-A320-5EEBFE8A1AE2}" presName="childText" presStyleLbl="bgAcc1" presStyleIdx="3" presStyleCnt="11">
        <dgm:presLayoutVars>
          <dgm:bulletEnabled val="1"/>
        </dgm:presLayoutVars>
      </dgm:prSet>
      <dgm:spPr/>
    </dgm:pt>
    <dgm:pt modelId="{3FCE2BFA-EF4E-499F-99EB-39A27179856A}" type="pres">
      <dgm:prSet presAssocID="{DCDD8DE4-D719-4B03-8505-4616AB64EE3B}" presName="Name13" presStyleLbl="parChTrans1D2" presStyleIdx="4" presStyleCnt="11"/>
      <dgm:spPr/>
    </dgm:pt>
    <dgm:pt modelId="{E2E8E8DC-CD73-495F-B1FD-35089FD2A523}" type="pres">
      <dgm:prSet presAssocID="{1F561145-F46A-4520-B158-30C7A9EE627F}" presName="childText" presStyleLbl="bgAcc1" presStyleIdx="4" presStyleCnt="11">
        <dgm:presLayoutVars>
          <dgm:bulletEnabled val="1"/>
        </dgm:presLayoutVars>
      </dgm:prSet>
      <dgm:spPr/>
    </dgm:pt>
    <dgm:pt modelId="{10CB3DBE-27B6-49F1-BFDD-255299195C43}" type="pres">
      <dgm:prSet presAssocID="{9E9EA444-66C6-4825-B1F5-3CF47B20C6CC}" presName="root" presStyleCnt="0"/>
      <dgm:spPr/>
    </dgm:pt>
    <dgm:pt modelId="{CC6DE96F-CD1B-479F-8618-4224AC27C822}" type="pres">
      <dgm:prSet presAssocID="{9E9EA444-66C6-4825-B1F5-3CF47B20C6CC}" presName="rootComposite" presStyleCnt="0"/>
      <dgm:spPr/>
    </dgm:pt>
    <dgm:pt modelId="{D3C90D39-14AF-4D71-B728-3F33554BFBFA}" type="pres">
      <dgm:prSet presAssocID="{9E9EA444-66C6-4825-B1F5-3CF47B20C6CC}" presName="rootText" presStyleLbl="node1" presStyleIdx="1" presStyleCnt="3"/>
      <dgm:spPr/>
    </dgm:pt>
    <dgm:pt modelId="{77542AD4-9409-432F-BCFC-CF21C23BFFF0}" type="pres">
      <dgm:prSet presAssocID="{9E9EA444-66C6-4825-B1F5-3CF47B20C6CC}" presName="rootConnector" presStyleLbl="node1" presStyleIdx="1" presStyleCnt="3"/>
      <dgm:spPr/>
    </dgm:pt>
    <dgm:pt modelId="{C3968A0B-22E3-4173-9731-4AD8F801545B}" type="pres">
      <dgm:prSet presAssocID="{9E9EA444-66C6-4825-B1F5-3CF47B20C6CC}" presName="childShape" presStyleCnt="0"/>
      <dgm:spPr/>
    </dgm:pt>
    <dgm:pt modelId="{F63CF589-AA41-48D3-8279-152B9B32092B}" type="pres">
      <dgm:prSet presAssocID="{DB909B72-6322-4E07-8F92-E4A54D3C2236}" presName="Name13" presStyleLbl="parChTrans1D2" presStyleIdx="5" presStyleCnt="11"/>
      <dgm:spPr/>
    </dgm:pt>
    <dgm:pt modelId="{BD135AA3-1321-4213-9F64-4663F1203A35}" type="pres">
      <dgm:prSet presAssocID="{9B928437-3470-490E-8449-08F1BFF23A10}" presName="childText" presStyleLbl="bgAcc1" presStyleIdx="5" presStyleCnt="11">
        <dgm:presLayoutVars>
          <dgm:bulletEnabled val="1"/>
        </dgm:presLayoutVars>
      </dgm:prSet>
      <dgm:spPr/>
    </dgm:pt>
    <dgm:pt modelId="{E44F265B-95AA-44C6-8A73-A141103904E5}" type="pres">
      <dgm:prSet presAssocID="{7A713505-E0A2-4B50-B208-2DF609D7CB79}" presName="Name13" presStyleLbl="parChTrans1D2" presStyleIdx="6" presStyleCnt="11"/>
      <dgm:spPr/>
    </dgm:pt>
    <dgm:pt modelId="{F08A167D-E509-49CF-BA05-D106E4F2764D}" type="pres">
      <dgm:prSet presAssocID="{6AE5CD64-216F-4518-A86D-0732E97EC51C}" presName="childText" presStyleLbl="bgAcc1" presStyleIdx="6" presStyleCnt="11">
        <dgm:presLayoutVars>
          <dgm:bulletEnabled val="1"/>
        </dgm:presLayoutVars>
      </dgm:prSet>
      <dgm:spPr/>
    </dgm:pt>
    <dgm:pt modelId="{535F0445-A7D8-419F-BC6B-42A5FFA62775}" type="pres">
      <dgm:prSet presAssocID="{ECFABDBA-4F22-491B-B643-98D3CADA637A}" presName="Name13" presStyleLbl="parChTrans1D2" presStyleIdx="7" presStyleCnt="11"/>
      <dgm:spPr/>
    </dgm:pt>
    <dgm:pt modelId="{F6523AA3-43BA-4ADA-A962-772C8FE0CA32}" type="pres">
      <dgm:prSet presAssocID="{56FBA8BF-1A2F-462F-97F3-557C0BF796C9}" presName="childText" presStyleLbl="bgAcc1" presStyleIdx="7" presStyleCnt="11">
        <dgm:presLayoutVars>
          <dgm:bulletEnabled val="1"/>
        </dgm:presLayoutVars>
      </dgm:prSet>
      <dgm:spPr/>
    </dgm:pt>
    <dgm:pt modelId="{CAE53880-54D5-40DF-9CA3-A5D2D9D4F0CE}" type="pres">
      <dgm:prSet presAssocID="{9E051E6E-6807-4681-B122-7F71397C4859}" presName="Name13" presStyleLbl="parChTrans1D2" presStyleIdx="8" presStyleCnt="11"/>
      <dgm:spPr/>
    </dgm:pt>
    <dgm:pt modelId="{F51FCDE2-17A1-48C1-AB57-A088835AC68D}" type="pres">
      <dgm:prSet presAssocID="{529FF42A-D47C-4370-BBA4-493D887EC0DD}" presName="childText" presStyleLbl="bgAcc1" presStyleIdx="8" presStyleCnt="11">
        <dgm:presLayoutVars>
          <dgm:bulletEnabled val="1"/>
        </dgm:presLayoutVars>
      </dgm:prSet>
      <dgm:spPr/>
    </dgm:pt>
    <dgm:pt modelId="{2574BB3C-8599-4C10-9BB7-58975C6E0CEF}" type="pres">
      <dgm:prSet presAssocID="{494A6A9F-62B9-40C2-808D-AE560391F604}" presName="Name13" presStyleLbl="parChTrans1D2" presStyleIdx="9" presStyleCnt="11"/>
      <dgm:spPr/>
    </dgm:pt>
    <dgm:pt modelId="{85B03C2D-B144-4E7F-A324-B44832B3C2FA}" type="pres">
      <dgm:prSet presAssocID="{E61DA5EC-CDD6-4F0D-B117-76286B1D4910}" presName="childText" presStyleLbl="bgAcc1" presStyleIdx="9" presStyleCnt="11">
        <dgm:presLayoutVars>
          <dgm:bulletEnabled val="1"/>
        </dgm:presLayoutVars>
      </dgm:prSet>
      <dgm:spPr/>
    </dgm:pt>
    <dgm:pt modelId="{DA6D99D3-1C60-491E-A242-6C13617D4EC7}" type="pres">
      <dgm:prSet presAssocID="{2A1D66D9-2613-4D94-9D03-CA1C975C3D7E}" presName="root" presStyleCnt="0"/>
      <dgm:spPr/>
    </dgm:pt>
    <dgm:pt modelId="{4DA1A5F1-EC90-4E5A-BF16-2F2A98A82C8E}" type="pres">
      <dgm:prSet presAssocID="{2A1D66D9-2613-4D94-9D03-CA1C975C3D7E}" presName="rootComposite" presStyleCnt="0"/>
      <dgm:spPr/>
    </dgm:pt>
    <dgm:pt modelId="{0CBEB307-90DB-4382-B599-7252166194D4}" type="pres">
      <dgm:prSet presAssocID="{2A1D66D9-2613-4D94-9D03-CA1C975C3D7E}" presName="rootText" presStyleLbl="node1" presStyleIdx="2" presStyleCnt="3"/>
      <dgm:spPr/>
    </dgm:pt>
    <dgm:pt modelId="{4966172F-5647-488A-9A94-80690BC40D72}" type="pres">
      <dgm:prSet presAssocID="{2A1D66D9-2613-4D94-9D03-CA1C975C3D7E}" presName="rootConnector" presStyleLbl="node1" presStyleIdx="2" presStyleCnt="3"/>
      <dgm:spPr/>
    </dgm:pt>
    <dgm:pt modelId="{A6B5FAAB-8C47-4271-A7BF-DB37C96E5B54}" type="pres">
      <dgm:prSet presAssocID="{2A1D66D9-2613-4D94-9D03-CA1C975C3D7E}" presName="childShape" presStyleCnt="0"/>
      <dgm:spPr/>
    </dgm:pt>
    <dgm:pt modelId="{291C24EA-6391-46DA-BCD6-0348BCA6CB1B}" type="pres">
      <dgm:prSet presAssocID="{CA0743F1-B4FD-481C-93D9-C2F1589C275C}" presName="Name13" presStyleLbl="parChTrans1D2" presStyleIdx="10" presStyleCnt="11"/>
      <dgm:spPr/>
    </dgm:pt>
    <dgm:pt modelId="{A57712E7-39E6-47A4-BACD-5C50F32EF3CD}" type="pres">
      <dgm:prSet presAssocID="{4278E67E-FA3A-4B03-B598-4BD8CF7A018F}" presName="childText" presStyleLbl="bgAcc1" presStyleIdx="10" presStyleCnt="11" custScaleY="125839" custLinFactNeighborX="2828" custLinFactNeighborY="7081">
        <dgm:presLayoutVars>
          <dgm:bulletEnabled val="1"/>
        </dgm:presLayoutVars>
      </dgm:prSet>
      <dgm:spPr/>
    </dgm:pt>
  </dgm:ptLst>
  <dgm:cxnLst>
    <dgm:cxn modelId="{D67C7D00-4CAC-41FD-82C5-88FF94C2DDB3}" srcId="{FB8C4476-E851-4953-90E4-B775E4389325}" destId="{9E9EA444-66C6-4825-B1F5-3CF47B20C6CC}" srcOrd="1" destOrd="0" parTransId="{CB12939B-E933-4E5C-949E-785E5F356FC2}" sibTransId="{6E0867ED-9CE7-460C-BEB2-E51E2EFA4D1A}"/>
    <dgm:cxn modelId="{28EBF709-BBBC-473A-AF60-2012DD11A596}" srcId="{9E9EA444-66C6-4825-B1F5-3CF47B20C6CC}" destId="{56FBA8BF-1A2F-462F-97F3-557C0BF796C9}" srcOrd="2" destOrd="0" parTransId="{ECFABDBA-4F22-491B-B643-98D3CADA637A}" sibTransId="{9B90C1CC-8E8A-4BB4-912F-6E26E1A1ABA1}"/>
    <dgm:cxn modelId="{A6A0330B-9981-4113-9001-3F0F5CD8AD68}" srcId="{F527A222-2DA7-4E6D-85C6-560257E5A3EF}" destId="{90F55C58-9E88-4005-A69E-544606FCB89B}" srcOrd="0" destOrd="0" parTransId="{F2F5761C-B145-4795-89E6-C9F6C987B265}" sibTransId="{6439B635-3F33-4687-A461-053501B848D7}"/>
    <dgm:cxn modelId="{CC208E24-B8C8-4421-9872-264DA6A80C10}" type="presOf" srcId="{56FBA8BF-1A2F-462F-97F3-557C0BF796C9}" destId="{F6523AA3-43BA-4ADA-A962-772C8FE0CA32}" srcOrd="0" destOrd="0" presId="urn:microsoft.com/office/officeart/2005/8/layout/hierarchy3"/>
    <dgm:cxn modelId="{25296C2C-8E62-4F02-B820-4FFB12A1328C}" type="presOf" srcId="{4278E67E-FA3A-4B03-B598-4BD8CF7A018F}" destId="{A57712E7-39E6-47A4-BACD-5C50F32EF3CD}" srcOrd="0" destOrd="0" presId="urn:microsoft.com/office/officeart/2005/8/layout/hierarchy3"/>
    <dgm:cxn modelId="{A8CEF22C-25DA-4F63-AC44-84F31DC0ACE6}" type="presOf" srcId="{887E29C4-1B92-4668-8421-AE833350B503}" destId="{35FD91A3-78CD-4833-9C58-DCF8F8F517AC}" srcOrd="0" destOrd="0" presId="urn:microsoft.com/office/officeart/2005/8/layout/hierarchy3"/>
    <dgm:cxn modelId="{D13B9C36-F1C6-44F2-A207-F0FF907FAA2B}" type="presOf" srcId="{1F561145-F46A-4520-B158-30C7A9EE627F}" destId="{E2E8E8DC-CD73-495F-B1FD-35089FD2A523}" srcOrd="0" destOrd="0" presId="urn:microsoft.com/office/officeart/2005/8/layout/hierarchy3"/>
    <dgm:cxn modelId="{DB866B37-E116-457E-8AEF-25306F64DCC9}" type="presOf" srcId="{19F279AB-19FA-4B9C-84B5-82393590D322}" destId="{D50442A3-F547-46F9-B7B3-4C76EE80A61E}" srcOrd="0" destOrd="0" presId="urn:microsoft.com/office/officeart/2005/8/layout/hierarchy3"/>
    <dgm:cxn modelId="{FAFEBD40-21C2-406C-B67F-221CF6753146}" type="presOf" srcId="{ECFABDBA-4F22-491B-B643-98D3CADA637A}" destId="{535F0445-A7D8-419F-BC6B-42A5FFA62775}" srcOrd="0" destOrd="0" presId="urn:microsoft.com/office/officeart/2005/8/layout/hierarchy3"/>
    <dgm:cxn modelId="{93732F5E-E0BC-433F-AFD4-F812332C5CFC}" type="presOf" srcId="{2FCF1497-0C5F-4165-A84A-16EEA72B5A46}" destId="{698796E4-412E-4329-9966-78D9BB734F61}" srcOrd="0" destOrd="0" presId="urn:microsoft.com/office/officeart/2005/8/layout/hierarchy3"/>
    <dgm:cxn modelId="{75239B5E-7B7C-4835-8CEE-12C62A0FBDB8}" type="presOf" srcId="{7A713505-E0A2-4B50-B208-2DF609D7CB79}" destId="{E44F265B-95AA-44C6-8A73-A141103904E5}" srcOrd="0" destOrd="0" presId="urn:microsoft.com/office/officeart/2005/8/layout/hierarchy3"/>
    <dgm:cxn modelId="{97136B60-CD4D-45C0-B3B7-22A3E0B79994}" type="presOf" srcId="{F527A222-2DA7-4E6D-85C6-560257E5A3EF}" destId="{B8C4D26B-BFE6-4E70-B0AB-CA7B739C125D}" srcOrd="0" destOrd="0" presId="urn:microsoft.com/office/officeart/2005/8/layout/hierarchy3"/>
    <dgm:cxn modelId="{D94F5565-484C-4E18-A80A-FC0DC81CFE1F}" type="presOf" srcId="{F9788E90-9B3D-4A84-9C89-9ACD637C8928}" destId="{596D3485-12D4-4E5D-B678-B07B68153ABB}" srcOrd="0" destOrd="0" presId="urn:microsoft.com/office/officeart/2005/8/layout/hierarchy3"/>
    <dgm:cxn modelId="{72E3FA6A-3799-4A4F-9F2A-504420CD90D7}" type="presOf" srcId="{2A1D66D9-2613-4D94-9D03-CA1C975C3D7E}" destId="{0CBEB307-90DB-4382-B599-7252166194D4}" srcOrd="0" destOrd="0" presId="urn:microsoft.com/office/officeart/2005/8/layout/hierarchy3"/>
    <dgm:cxn modelId="{13F58E4B-AA5A-4751-99E3-EC78BF96A18E}" srcId="{F527A222-2DA7-4E6D-85C6-560257E5A3EF}" destId="{B65F3819-32F1-4610-A320-5EEBFE8A1AE2}" srcOrd="3" destOrd="0" parTransId="{19F279AB-19FA-4B9C-84B5-82393590D322}" sibTransId="{DACF6F96-E67D-47FD-865F-A3AF8DE60625}"/>
    <dgm:cxn modelId="{730BCB52-9A97-4B47-970A-242C8BD1D350}" srcId="{9E9EA444-66C6-4825-B1F5-3CF47B20C6CC}" destId="{6AE5CD64-216F-4518-A86D-0732E97EC51C}" srcOrd="1" destOrd="0" parTransId="{7A713505-E0A2-4B50-B208-2DF609D7CB79}" sibTransId="{6798886C-432F-48F1-9B9F-4867C16069F6}"/>
    <dgm:cxn modelId="{5296A556-6DB2-4860-A1CD-6F747483418C}" type="presOf" srcId="{F2F5761C-B145-4795-89E6-C9F6C987B265}" destId="{7299BBFE-A1F9-4B13-B0C4-946788EC2828}" srcOrd="0" destOrd="0" presId="urn:microsoft.com/office/officeart/2005/8/layout/hierarchy3"/>
    <dgm:cxn modelId="{ED123158-8A54-4BFF-ABAB-40FE71C26623}" srcId="{9E9EA444-66C6-4825-B1F5-3CF47B20C6CC}" destId="{9B928437-3470-490E-8449-08F1BFF23A10}" srcOrd="0" destOrd="0" parTransId="{DB909B72-6322-4E07-8F92-E4A54D3C2236}" sibTransId="{2E2353BF-A89B-4647-965D-A8F2C038F185}"/>
    <dgm:cxn modelId="{2255AD79-CFF0-44AC-95A7-5B8F9A10EC8A}" type="presOf" srcId="{9E051E6E-6807-4681-B122-7F71397C4859}" destId="{CAE53880-54D5-40DF-9CA3-A5D2D9D4F0CE}" srcOrd="0" destOrd="0" presId="urn:microsoft.com/office/officeart/2005/8/layout/hierarchy3"/>
    <dgm:cxn modelId="{344EC27C-91BB-477F-B10C-D864D7F1A4AE}" type="presOf" srcId="{DB909B72-6322-4E07-8F92-E4A54D3C2236}" destId="{F63CF589-AA41-48D3-8279-152B9B32092B}" srcOrd="0" destOrd="0" presId="urn:microsoft.com/office/officeart/2005/8/layout/hierarchy3"/>
    <dgm:cxn modelId="{77E3A07D-A741-4850-A9D6-0C381170F730}" type="presOf" srcId="{A6F49AF3-5E66-461C-AED3-368CE9E13ED8}" destId="{5DC2E9DE-44BF-4A13-931B-24F6FAD7F214}" srcOrd="0" destOrd="0" presId="urn:microsoft.com/office/officeart/2005/8/layout/hierarchy3"/>
    <dgm:cxn modelId="{9F960989-D6C6-4A6A-ACA6-7993F6CA21C1}" type="presOf" srcId="{DCDD8DE4-D719-4B03-8505-4616AB64EE3B}" destId="{3FCE2BFA-EF4E-499F-99EB-39A27179856A}" srcOrd="0" destOrd="0" presId="urn:microsoft.com/office/officeart/2005/8/layout/hierarchy3"/>
    <dgm:cxn modelId="{B1D84E8F-1F6F-4956-8043-82E6CD5D6EC2}" type="presOf" srcId="{B65F3819-32F1-4610-A320-5EEBFE8A1AE2}" destId="{1E1F488A-1419-4753-B722-BD01A168D853}" srcOrd="0" destOrd="0" presId="urn:microsoft.com/office/officeart/2005/8/layout/hierarchy3"/>
    <dgm:cxn modelId="{2DCC7C95-9053-4BEF-9591-22305245E779}" type="presOf" srcId="{90F55C58-9E88-4005-A69E-544606FCB89B}" destId="{85884359-F7F0-4688-8C9F-898170B7E2C5}" srcOrd="0" destOrd="0" presId="urn:microsoft.com/office/officeart/2005/8/layout/hierarchy3"/>
    <dgm:cxn modelId="{EA4EB895-45FB-420C-9781-D04B4D93C98F}" srcId="{F527A222-2DA7-4E6D-85C6-560257E5A3EF}" destId="{2FCF1497-0C5F-4165-A84A-16EEA72B5A46}" srcOrd="1" destOrd="0" parTransId="{F9788E90-9B3D-4A84-9C89-9ACD637C8928}" sibTransId="{07F95639-936D-4531-8E97-177D2277FE4F}"/>
    <dgm:cxn modelId="{51420398-0B18-48F1-9FF4-14123E569B95}" type="presOf" srcId="{9B928437-3470-490E-8449-08F1BFF23A10}" destId="{BD135AA3-1321-4213-9F64-4663F1203A35}" srcOrd="0" destOrd="0" presId="urn:microsoft.com/office/officeart/2005/8/layout/hierarchy3"/>
    <dgm:cxn modelId="{3EE21298-5832-4694-BB5F-B01D8F264F03}" srcId="{2A1D66D9-2613-4D94-9D03-CA1C975C3D7E}" destId="{4278E67E-FA3A-4B03-B598-4BD8CF7A018F}" srcOrd="0" destOrd="0" parTransId="{CA0743F1-B4FD-481C-93D9-C2F1589C275C}" sibTransId="{78DEFA78-6933-4D25-A6E3-459E559FBBF0}"/>
    <dgm:cxn modelId="{729D0999-3EA9-4B40-82EF-B25F45F254DF}" type="presOf" srcId="{9E9EA444-66C6-4825-B1F5-3CF47B20C6CC}" destId="{D3C90D39-14AF-4D71-B728-3F33554BFBFA}" srcOrd="0" destOrd="0" presId="urn:microsoft.com/office/officeart/2005/8/layout/hierarchy3"/>
    <dgm:cxn modelId="{93F9529D-6211-42DD-A101-345A7043B554}" type="presOf" srcId="{CA0743F1-B4FD-481C-93D9-C2F1589C275C}" destId="{291C24EA-6391-46DA-BCD6-0348BCA6CB1B}" srcOrd="0" destOrd="0" presId="urn:microsoft.com/office/officeart/2005/8/layout/hierarchy3"/>
    <dgm:cxn modelId="{069B73A3-D974-4DD2-AADE-AABF8C54A276}" srcId="{FB8C4476-E851-4953-90E4-B775E4389325}" destId="{2A1D66D9-2613-4D94-9D03-CA1C975C3D7E}" srcOrd="2" destOrd="0" parTransId="{97438ED3-1DD1-46D1-A707-C0377CE83115}" sibTransId="{05295987-BB9E-4015-A191-0F2A1E81B806}"/>
    <dgm:cxn modelId="{F9F13CAF-ACFC-42D7-9593-314FEFC729B4}" srcId="{9E9EA444-66C6-4825-B1F5-3CF47B20C6CC}" destId="{529FF42A-D47C-4370-BBA4-493D887EC0DD}" srcOrd="3" destOrd="0" parTransId="{9E051E6E-6807-4681-B122-7F71397C4859}" sibTransId="{2E065C99-8061-4EE8-BB73-46E99AFF9882}"/>
    <dgm:cxn modelId="{985A81AF-DB21-4E3A-A166-89871F065884}" srcId="{F527A222-2DA7-4E6D-85C6-560257E5A3EF}" destId="{1F561145-F46A-4520-B158-30C7A9EE627F}" srcOrd="4" destOrd="0" parTransId="{DCDD8DE4-D719-4B03-8505-4616AB64EE3B}" sibTransId="{2C4481FC-2823-4E81-8B81-20D987B60CA1}"/>
    <dgm:cxn modelId="{C3055CB7-9F0A-49E6-998E-5957DECBEA32}" type="presOf" srcId="{2A1D66D9-2613-4D94-9D03-CA1C975C3D7E}" destId="{4966172F-5647-488A-9A94-80690BC40D72}" srcOrd="1" destOrd="0" presId="urn:microsoft.com/office/officeart/2005/8/layout/hierarchy3"/>
    <dgm:cxn modelId="{C86B95B9-E6B3-458C-8FA9-7622B8820B94}" srcId="{FB8C4476-E851-4953-90E4-B775E4389325}" destId="{F527A222-2DA7-4E6D-85C6-560257E5A3EF}" srcOrd="0" destOrd="0" parTransId="{EE1FF350-24B0-4C41-A2B6-8DBDF10CCEA1}" sibTransId="{561BCB15-5318-42C9-9321-AD73AD2A41BD}"/>
    <dgm:cxn modelId="{244AA3BD-7163-4C5C-94D0-FE0D837C521B}" type="presOf" srcId="{494A6A9F-62B9-40C2-808D-AE560391F604}" destId="{2574BB3C-8599-4C10-9BB7-58975C6E0CEF}" srcOrd="0" destOrd="0" presId="urn:microsoft.com/office/officeart/2005/8/layout/hierarchy3"/>
    <dgm:cxn modelId="{F4CAF7CA-6668-4122-8ECC-8BEF12736D98}" type="presOf" srcId="{6AE5CD64-216F-4518-A86D-0732E97EC51C}" destId="{F08A167D-E509-49CF-BA05-D106E4F2764D}" srcOrd="0" destOrd="0" presId="urn:microsoft.com/office/officeart/2005/8/layout/hierarchy3"/>
    <dgm:cxn modelId="{F0DD8DD1-799D-42DB-AB4E-2648E1ADD582}" type="presOf" srcId="{9E9EA444-66C6-4825-B1F5-3CF47B20C6CC}" destId="{77542AD4-9409-432F-BCFC-CF21C23BFFF0}" srcOrd="1" destOrd="0" presId="urn:microsoft.com/office/officeart/2005/8/layout/hierarchy3"/>
    <dgm:cxn modelId="{BCCD9BD2-EAEE-47BD-8783-D37BF97ED746}" type="presOf" srcId="{FB8C4476-E851-4953-90E4-B775E4389325}" destId="{824A61A2-943D-47D3-A903-C271EC954E13}" srcOrd="0" destOrd="0" presId="urn:microsoft.com/office/officeart/2005/8/layout/hierarchy3"/>
    <dgm:cxn modelId="{762476D9-862D-4EB9-A3EE-1E5DEBE3BCAE}" srcId="{F527A222-2DA7-4E6D-85C6-560257E5A3EF}" destId="{A6F49AF3-5E66-461C-AED3-368CE9E13ED8}" srcOrd="2" destOrd="0" parTransId="{887E29C4-1B92-4668-8421-AE833350B503}" sibTransId="{EFAA1B91-3DF3-4395-857B-9EED18CED446}"/>
    <dgm:cxn modelId="{929F62E3-9F3A-4BDA-A6CE-C6876C723FD8}" type="presOf" srcId="{529FF42A-D47C-4370-BBA4-493D887EC0DD}" destId="{F51FCDE2-17A1-48C1-AB57-A088835AC68D}" srcOrd="0" destOrd="0" presId="urn:microsoft.com/office/officeart/2005/8/layout/hierarchy3"/>
    <dgm:cxn modelId="{49C4ACF2-6E66-48F6-AE2F-455ADE9CD7AE}" type="presOf" srcId="{F527A222-2DA7-4E6D-85C6-560257E5A3EF}" destId="{DC1C6F1F-2897-4A04-9AC3-80DB7757977F}" srcOrd="1" destOrd="0" presId="urn:microsoft.com/office/officeart/2005/8/layout/hierarchy3"/>
    <dgm:cxn modelId="{D9147AF5-014E-434F-8598-2542DFA84CF4}" type="presOf" srcId="{E61DA5EC-CDD6-4F0D-B117-76286B1D4910}" destId="{85B03C2D-B144-4E7F-A324-B44832B3C2FA}" srcOrd="0" destOrd="0" presId="urn:microsoft.com/office/officeart/2005/8/layout/hierarchy3"/>
    <dgm:cxn modelId="{A5F0CCF6-353F-4B55-B2B4-3E3741107947}" srcId="{9E9EA444-66C6-4825-B1F5-3CF47B20C6CC}" destId="{E61DA5EC-CDD6-4F0D-B117-76286B1D4910}" srcOrd="4" destOrd="0" parTransId="{494A6A9F-62B9-40C2-808D-AE560391F604}" sibTransId="{6DB27BB7-123B-4D38-A334-252317EB340F}"/>
    <dgm:cxn modelId="{6AE301EC-37C2-4794-A78B-8B3C8B58E77D}" type="presParOf" srcId="{824A61A2-943D-47D3-A903-C271EC954E13}" destId="{C238ED54-9A1A-496B-A4D6-E95CF8FDF0C5}" srcOrd="0" destOrd="0" presId="urn:microsoft.com/office/officeart/2005/8/layout/hierarchy3"/>
    <dgm:cxn modelId="{BF6A5E5F-4DB7-4E0E-830A-4C84FB65C63E}" type="presParOf" srcId="{C238ED54-9A1A-496B-A4D6-E95CF8FDF0C5}" destId="{9A6D2572-F4A6-41B9-A73D-F85D5E3BF96C}" srcOrd="0" destOrd="0" presId="urn:microsoft.com/office/officeart/2005/8/layout/hierarchy3"/>
    <dgm:cxn modelId="{9416E9BB-6739-476A-B32D-FA7D58F89512}" type="presParOf" srcId="{9A6D2572-F4A6-41B9-A73D-F85D5E3BF96C}" destId="{B8C4D26B-BFE6-4E70-B0AB-CA7B739C125D}" srcOrd="0" destOrd="0" presId="urn:microsoft.com/office/officeart/2005/8/layout/hierarchy3"/>
    <dgm:cxn modelId="{A204DCDB-46F5-481E-BDBB-FBEBB35A11A1}" type="presParOf" srcId="{9A6D2572-F4A6-41B9-A73D-F85D5E3BF96C}" destId="{DC1C6F1F-2897-4A04-9AC3-80DB7757977F}" srcOrd="1" destOrd="0" presId="urn:microsoft.com/office/officeart/2005/8/layout/hierarchy3"/>
    <dgm:cxn modelId="{70F05038-E495-4968-8F01-0BACEF4942E2}" type="presParOf" srcId="{C238ED54-9A1A-496B-A4D6-E95CF8FDF0C5}" destId="{DC29544F-B620-4AC0-A222-55336617EBCD}" srcOrd="1" destOrd="0" presId="urn:microsoft.com/office/officeart/2005/8/layout/hierarchy3"/>
    <dgm:cxn modelId="{044B45F1-17FF-4E6C-BB67-2DE01A9E7C26}" type="presParOf" srcId="{DC29544F-B620-4AC0-A222-55336617EBCD}" destId="{7299BBFE-A1F9-4B13-B0C4-946788EC2828}" srcOrd="0" destOrd="0" presId="urn:microsoft.com/office/officeart/2005/8/layout/hierarchy3"/>
    <dgm:cxn modelId="{DF751DBC-0D92-4AED-88FB-F1DC0CB32B2E}" type="presParOf" srcId="{DC29544F-B620-4AC0-A222-55336617EBCD}" destId="{85884359-F7F0-4688-8C9F-898170B7E2C5}" srcOrd="1" destOrd="0" presId="urn:microsoft.com/office/officeart/2005/8/layout/hierarchy3"/>
    <dgm:cxn modelId="{073371B5-667F-429D-9B45-2EEB0729AE4F}" type="presParOf" srcId="{DC29544F-B620-4AC0-A222-55336617EBCD}" destId="{596D3485-12D4-4E5D-B678-B07B68153ABB}" srcOrd="2" destOrd="0" presId="urn:microsoft.com/office/officeart/2005/8/layout/hierarchy3"/>
    <dgm:cxn modelId="{DAF0603F-329F-4B68-97A0-058275BC5254}" type="presParOf" srcId="{DC29544F-B620-4AC0-A222-55336617EBCD}" destId="{698796E4-412E-4329-9966-78D9BB734F61}" srcOrd="3" destOrd="0" presId="urn:microsoft.com/office/officeart/2005/8/layout/hierarchy3"/>
    <dgm:cxn modelId="{8D9F8028-F6C3-4D99-834A-9F2BF407B56B}" type="presParOf" srcId="{DC29544F-B620-4AC0-A222-55336617EBCD}" destId="{35FD91A3-78CD-4833-9C58-DCF8F8F517AC}" srcOrd="4" destOrd="0" presId="urn:microsoft.com/office/officeart/2005/8/layout/hierarchy3"/>
    <dgm:cxn modelId="{5511ECEA-B6D2-485D-AB2F-BBE7F728E826}" type="presParOf" srcId="{DC29544F-B620-4AC0-A222-55336617EBCD}" destId="{5DC2E9DE-44BF-4A13-931B-24F6FAD7F214}" srcOrd="5" destOrd="0" presId="urn:microsoft.com/office/officeart/2005/8/layout/hierarchy3"/>
    <dgm:cxn modelId="{C8787900-9684-4EAE-AFF9-9C19B7FC1264}" type="presParOf" srcId="{DC29544F-B620-4AC0-A222-55336617EBCD}" destId="{D50442A3-F547-46F9-B7B3-4C76EE80A61E}" srcOrd="6" destOrd="0" presId="urn:microsoft.com/office/officeart/2005/8/layout/hierarchy3"/>
    <dgm:cxn modelId="{C12E51FF-AFB7-4323-A83E-D339BFBF74B8}" type="presParOf" srcId="{DC29544F-B620-4AC0-A222-55336617EBCD}" destId="{1E1F488A-1419-4753-B722-BD01A168D853}" srcOrd="7" destOrd="0" presId="urn:microsoft.com/office/officeart/2005/8/layout/hierarchy3"/>
    <dgm:cxn modelId="{2C9CC7D0-B143-4E69-91AD-298F4A77B3C8}" type="presParOf" srcId="{DC29544F-B620-4AC0-A222-55336617EBCD}" destId="{3FCE2BFA-EF4E-499F-99EB-39A27179856A}" srcOrd="8" destOrd="0" presId="urn:microsoft.com/office/officeart/2005/8/layout/hierarchy3"/>
    <dgm:cxn modelId="{420563D3-E3B5-4892-BB45-417BE65B4317}" type="presParOf" srcId="{DC29544F-B620-4AC0-A222-55336617EBCD}" destId="{E2E8E8DC-CD73-495F-B1FD-35089FD2A523}" srcOrd="9" destOrd="0" presId="urn:microsoft.com/office/officeart/2005/8/layout/hierarchy3"/>
    <dgm:cxn modelId="{EA75866C-DC41-4473-8B75-B20BF25D596C}" type="presParOf" srcId="{824A61A2-943D-47D3-A903-C271EC954E13}" destId="{10CB3DBE-27B6-49F1-BFDD-255299195C43}" srcOrd="1" destOrd="0" presId="urn:microsoft.com/office/officeart/2005/8/layout/hierarchy3"/>
    <dgm:cxn modelId="{8326F3B9-2350-456C-96DC-CE2AA677C481}" type="presParOf" srcId="{10CB3DBE-27B6-49F1-BFDD-255299195C43}" destId="{CC6DE96F-CD1B-479F-8618-4224AC27C822}" srcOrd="0" destOrd="0" presId="urn:microsoft.com/office/officeart/2005/8/layout/hierarchy3"/>
    <dgm:cxn modelId="{D4204E09-B865-4A00-9EA4-9797C3A32614}" type="presParOf" srcId="{CC6DE96F-CD1B-479F-8618-4224AC27C822}" destId="{D3C90D39-14AF-4D71-B728-3F33554BFBFA}" srcOrd="0" destOrd="0" presId="urn:microsoft.com/office/officeart/2005/8/layout/hierarchy3"/>
    <dgm:cxn modelId="{840D2953-CADF-4544-B724-4BB92EF77131}" type="presParOf" srcId="{CC6DE96F-CD1B-479F-8618-4224AC27C822}" destId="{77542AD4-9409-432F-BCFC-CF21C23BFFF0}" srcOrd="1" destOrd="0" presId="urn:microsoft.com/office/officeart/2005/8/layout/hierarchy3"/>
    <dgm:cxn modelId="{1C851698-9021-44B6-87BD-105322C108B1}" type="presParOf" srcId="{10CB3DBE-27B6-49F1-BFDD-255299195C43}" destId="{C3968A0B-22E3-4173-9731-4AD8F801545B}" srcOrd="1" destOrd="0" presId="urn:microsoft.com/office/officeart/2005/8/layout/hierarchy3"/>
    <dgm:cxn modelId="{CC78BD9A-50A2-4D0B-9620-88E1023C2A78}" type="presParOf" srcId="{C3968A0B-22E3-4173-9731-4AD8F801545B}" destId="{F63CF589-AA41-48D3-8279-152B9B32092B}" srcOrd="0" destOrd="0" presId="urn:microsoft.com/office/officeart/2005/8/layout/hierarchy3"/>
    <dgm:cxn modelId="{FED602E2-D9EC-4576-8E89-A89A834AA15B}" type="presParOf" srcId="{C3968A0B-22E3-4173-9731-4AD8F801545B}" destId="{BD135AA3-1321-4213-9F64-4663F1203A35}" srcOrd="1" destOrd="0" presId="urn:microsoft.com/office/officeart/2005/8/layout/hierarchy3"/>
    <dgm:cxn modelId="{EA914D7C-8961-4488-A912-76240B16CD37}" type="presParOf" srcId="{C3968A0B-22E3-4173-9731-4AD8F801545B}" destId="{E44F265B-95AA-44C6-8A73-A141103904E5}" srcOrd="2" destOrd="0" presId="urn:microsoft.com/office/officeart/2005/8/layout/hierarchy3"/>
    <dgm:cxn modelId="{DE394DAA-F3C7-4937-82E8-5B21D24FC19F}" type="presParOf" srcId="{C3968A0B-22E3-4173-9731-4AD8F801545B}" destId="{F08A167D-E509-49CF-BA05-D106E4F2764D}" srcOrd="3" destOrd="0" presId="urn:microsoft.com/office/officeart/2005/8/layout/hierarchy3"/>
    <dgm:cxn modelId="{C93E7ACA-0B3E-48F8-9184-B8D0B7061ABA}" type="presParOf" srcId="{C3968A0B-22E3-4173-9731-4AD8F801545B}" destId="{535F0445-A7D8-419F-BC6B-42A5FFA62775}" srcOrd="4" destOrd="0" presId="urn:microsoft.com/office/officeart/2005/8/layout/hierarchy3"/>
    <dgm:cxn modelId="{A37FAEF8-1D5A-4F9E-B373-416128B14760}" type="presParOf" srcId="{C3968A0B-22E3-4173-9731-4AD8F801545B}" destId="{F6523AA3-43BA-4ADA-A962-772C8FE0CA32}" srcOrd="5" destOrd="0" presId="urn:microsoft.com/office/officeart/2005/8/layout/hierarchy3"/>
    <dgm:cxn modelId="{981E4D14-44D0-44CF-AAEC-AFD3D000F5B2}" type="presParOf" srcId="{C3968A0B-22E3-4173-9731-4AD8F801545B}" destId="{CAE53880-54D5-40DF-9CA3-A5D2D9D4F0CE}" srcOrd="6" destOrd="0" presId="urn:microsoft.com/office/officeart/2005/8/layout/hierarchy3"/>
    <dgm:cxn modelId="{C35046E1-3EAC-4796-BB83-34A2839F8ED9}" type="presParOf" srcId="{C3968A0B-22E3-4173-9731-4AD8F801545B}" destId="{F51FCDE2-17A1-48C1-AB57-A088835AC68D}" srcOrd="7" destOrd="0" presId="urn:microsoft.com/office/officeart/2005/8/layout/hierarchy3"/>
    <dgm:cxn modelId="{6BA67D37-18D1-4AD8-AE91-70DDCD100628}" type="presParOf" srcId="{C3968A0B-22E3-4173-9731-4AD8F801545B}" destId="{2574BB3C-8599-4C10-9BB7-58975C6E0CEF}" srcOrd="8" destOrd="0" presId="urn:microsoft.com/office/officeart/2005/8/layout/hierarchy3"/>
    <dgm:cxn modelId="{98C23ACC-E290-46F2-97AB-C90B910430F3}" type="presParOf" srcId="{C3968A0B-22E3-4173-9731-4AD8F801545B}" destId="{85B03C2D-B144-4E7F-A324-B44832B3C2FA}" srcOrd="9" destOrd="0" presId="urn:microsoft.com/office/officeart/2005/8/layout/hierarchy3"/>
    <dgm:cxn modelId="{9809CA45-556B-40A6-9421-7DE7031C3E7D}" type="presParOf" srcId="{824A61A2-943D-47D3-A903-C271EC954E13}" destId="{DA6D99D3-1C60-491E-A242-6C13617D4EC7}" srcOrd="2" destOrd="0" presId="urn:microsoft.com/office/officeart/2005/8/layout/hierarchy3"/>
    <dgm:cxn modelId="{7D4BBB68-F64A-4823-850C-214E859AF1EB}" type="presParOf" srcId="{DA6D99D3-1C60-491E-A242-6C13617D4EC7}" destId="{4DA1A5F1-EC90-4E5A-BF16-2F2A98A82C8E}" srcOrd="0" destOrd="0" presId="urn:microsoft.com/office/officeart/2005/8/layout/hierarchy3"/>
    <dgm:cxn modelId="{DE82B023-3F72-4F17-AED8-3AEB72EE301C}" type="presParOf" srcId="{4DA1A5F1-EC90-4E5A-BF16-2F2A98A82C8E}" destId="{0CBEB307-90DB-4382-B599-7252166194D4}" srcOrd="0" destOrd="0" presId="urn:microsoft.com/office/officeart/2005/8/layout/hierarchy3"/>
    <dgm:cxn modelId="{2AE33B9C-A880-4736-BEA5-02B834BB3320}" type="presParOf" srcId="{4DA1A5F1-EC90-4E5A-BF16-2F2A98A82C8E}" destId="{4966172F-5647-488A-9A94-80690BC40D72}" srcOrd="1" destOrd="0" presId="urn:microsoft.com/office/officeart/2005/8/layout/hierarchy3"/>
    <dgm:cxn modelId="{2F6AB7DB-B528-4574-AD17-AB216049E6AA}" type="presParOf" srcId="{DA6D99D3-1C60-491E-A242-6C13617D4EC7}" destId="{A6B5FAAB-8C47-4271-A7BF-DB37C96E5B54}" srcOrd="1" destOrd="0" presId="urn:microsoft.com/office/officeart/2005/8/layout/hierarchy3"/>
    <dgm:cxn modelId="{F0197729-2F53-4DBA-B21C-76D6D8BD4ABE}" type="presParOf" srcId="{A6B5FAAB-8C47-4271-A7BF-DB37C96E5B54}" destId="{291C24EA-6391-46DA-BCD6-0348BCA6CB1B}" srcOrd="0" destOrd="0" presId="urn:microsoft.com/office/officeart/2005/8/layout/hierarchy3"/>
    <dgm:cxn modelId="{AA1D8275-FA0C-4693-AC23-76331B1CDE66}" type="presParOf" srcId="{A6B5FAAB-8C47-4271-A7BF-DB37C96E5B54}" destId="{A57712E7-39E6-47A4-BACD-5C50F32EF3CD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C4D26B-BFE6-4E70-B0AB-CA7B739C125D}">
      <dsp:nvSpPr>
        <dsp:cNvPr id="0" name=""/>
        <dsp:cNvSpPr/>
      </dsp:nvSpPr>
      <dsp:spPr>
        <a:xfrm>
          <a:off x="3363078" y="2115"/>
          <a:ext cx="1303614" cy="6518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Avant la formation</a:t>
          </a:r>
        </a:p>
      </dsp:txBody>
      <dsp:txXfrm>
        <a:off x="3382169" y="21206"/>
        <a:ext cx="1265432" cy="613625"/>
      </dsp:txXfrm>
    </dsp:sp>
    <dsp:sp modelId="{35FD91A3-78CD-4833-9C58-DCF8F8F517AC}">
      <dsp:nvSpPr>
        <dsp:cNvPr id="0" name=""/>
        <dsp:cNvSpPr/>
      </dsp:nvSpPr>
      <dsp:spPr>
        <a:xfrm>
          <a:off x="3493439" y="653922"/>
          <a:ext cx="130361" cy="4888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8855"/>
              </a:lnTo>
              <a:lnTo>
                <a:pt x="130361" y="48885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C2E9DE-44BF-4A13-931B-24F6FAD7F214}">
      <dsp:nvSpPr>
        <dsp:cNvPr id="0" name=""/>
        <dsp:cNvSpPr/>
      </dsp:nvSpPr>
      <dsp:spPr>
        <a:xfrm>
          <a:off x="3623801" y="816874"/>
          <a:ext cx="1042891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dirty="0"/>
            <a:t>Analyse de besoins</a:t>
          </a:r>
        </a:p>
      </dsp:txBody>
      <dsp:txXfrm>
        <a:off x="3642892" y="835965"/>
        <a:ext cx="1004709" cy="613625"/>
      </dsp:txXfrm>
    </dsp:sp>
    <dsp:sp modelId="{651D90B0-CA6D-4EE6-98DB-08BC92BC7D7D}">
      <dsp:nvSpPr>
        <dsp:cNvPr id="0" name=""/>
        <dsp:cNvSpPr/>
      </dsp:nvSpPr>
      <dsp:spPr>
        <a:xfrm>
          <a:off x="3493439" y="653922"/>
          <a:ext cx="130361" cy="15930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3033"/>
              </a:lnTo>
              <a:lnTo>
                <a:pt x="130361" y="159303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AFE140-E17F-4BDE-8F6E-ACEE54D65E12}">
      <dsp:nvSpPr>
        <dsp:cNvPr id="0" name=""/>
        <dsp:cNvSpPr/>
      </dsp:nvSpPr>
      <dsp:spPr>
        <a:xfrm>
          <a:off x="3623801" y="1631633"/>
          <a:ext cx="1042891" cy="12306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dirty="0"/>
            <a:t>Le programme est adapté aux objectifs : </a:t>
          </a:r>
        </a:p>
        <a:p>
          <a:pPr marL="0" lvl="0" indent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dirty="0"/>
            <a:t>- Durée</a:t>
          </a:r>
        </a:p>
        <a:p>
          <a:pPr marL="0" lvl="0" indent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dirty="0"/>
            <a:t>- Forme (distance ou face à face ou mixte)</a:t>
          </a:r>
        </a:p>
        <a:p>
          <a:pPr marL="0" lvl="0" indent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dirty="0"/>
            <a:t>- Contenu </a:t>
          </a:r>
        </a:p>
        <a:p>
          <a:pPr marL="0" lvl="0" indent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700" kern="1200" dirty="0"/>
        </a:p>
      </dsp:txBody>
      <dsp:txXfrm>
        <a:off x="3654346" y="1662178"/>
        <a:ext cx="981801" cy="1169554"/>
      </dsp:txXfrm>
    </dsp:sp>
    <dsp:sp modelId="{E44863EE-D4A8-4243-943E-1C19A49D3CEA}">
      <dsp:nvSpPr>
        <dsp:cNvPr id="0" name=""/>
        <dsp:cNvSpPr/>
      </dsp:nvSpPr>
      <dsp:spPr>
        <a:xfrm>
          <a:off x="3493439" y="653922"/>
          <a:ext cx="130361" cy="26972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97211"/>
              </a:lnTo>
              <a:lnTo>
                <a:pt x="130361" y="26972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D4CD2F-79BF-4EF3-B98E-405B85E60E34}">
      <dsp:nvSpPr>
        <dsp:cNvPr id="0" name=""/>
        <dsp:cNvSpPr/>
      </dsp:nvSpPr>
      <dsp:spPr>
        <a:xfrm>
          <a:off x="3623801" y="3025230"/>
          <a:ext cx="1042891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dirty="0"/>
            <a:t>Envoi d’une convocation avec le programme de formation et les coordonnées du formateur</a:t>
          </a:r>
        </a:p>
      </dsp:txBody>
      <dsp:txXfrm>
        <a:off x="3642892" y="3044321"/>
        <a:ext cx="1004709" cy="613625"/>
      </dsp:txXfrm>
    </dsp:sp>
    <dsp:sp modelId="{D3C90D39-14AF-4D71-B728-3F33554BFBFA}">
      <dsp:nvSpPr>
        <dsp:cNvPr id="0" name=""/>
        <dsp:cNvSpPr/>
      </dsp:nvSpPr>
      <dsp:spPr>
        <a:xfrm>
          <a:off x="4992596" y="2115"/>
          <a:ext cx="1303614" cy="6518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Pendant la formation</a:t>
          </a:r>
        </a:p>
      </dsp:txBody>
      <dsp:txXfrm>
        <a:off x="5011687" y="21206"/>
        <a:ext cx="1265432" cy="613625"/>
      </dsp:txXfrm>
    </dsp:sp>
    <dsp:sp modelId="{9174B9B1-0C5A-4D8C-B7AF-26020AD3B8B7}">
      <dsp:nvSpPr>
        <dsp:cNvPr id="0" name=""/>
        <dsp:cNvSpPr/>
      </dsp:nvSpPr>
      <dsp:spPr>
        <a:xfrm>
          <a:off x="5122958" y="653922"/>
          <a:ext cx="130361" cy="4888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8855"/>
              </a:lnTo>
              <a:lnTo>
                <a:pt x="130361" y="48885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23F42C-A3E1-49E7-ABAB-77E15A98B50A}">
      <dsp:nvSpPr>
        <dsp:cNvPr id="0" name=""/>
        <dsp:cNvSpPr/>
      </dsp:nvSpPr>
      <dsp:spPr>
        <a:xfrm>
          <a:off x="5253319" y="816874"/>
          <a:ext cx="1042891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dirty="0"/>
            <a:t>Tour de table en début de formation</a:t>
          </a:r>
        </a:p>
      </dsp:txBody>
      <dsp:txXfrm>
        <a:off x="5272410" y="835965"/>
        <a:ext cx="1004709" cy="613625"/>
      </dsp:txXfrm>
    </dsp:sp>
    <dsp:sp modelId="{1BD128CA-A1D8-4199-8686-C3FDB4A84C0C}">
      <dsp:nvSpPr>
        <dsp:cNvPr id="0" name=""/>
        <dsp:cNvSpPr/>
      </dsp:nvSpPr>
      <dsp:spPr>
        <a:xfrm>
          <a:off x="5122958" y="653922"/>
          <a:ext cx="130361" cy="13036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3614"/>
              </a:lnTo>
              <a:lnTo>
                <a:pt x="130361" y="130361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C21AFE-07CA-436B-BF23-5AB6F98794DD}">
      <dsp:nvSpPr>
        <dsp:cNvPr id="0" name=""/>
        <dsp:cNvSpPr/>
      </dsp:nvSpPr>
      <dsp:spPr>
        <a:xfrm>
          <a:off x="5253319" y="1631633"/>
          <a:ext cx="1042891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dirty="0"/>
            <a:t>Les ateliers pratiques sont adaptés aux objectifs</a:t>
          </a:r>
        </a:p>
      </dsp:txBody>
      <dsp:txXfrm>
        <a:off x="5272410" y="1650724"/>
        <a:ext cx="1004709" cy="613625"/>
      </dsp:txXfrm>
    </dsp:sp>
    <dsp:sp modelId="{7B8D5E2B-2A0C-4AAA-9804-8DA4439264EB}">
      <dsp:nvSpPr>
        <dsp:cNvPr id="0" name=""/>
        <dsp:cNvSpPr/>
      </dsp:nvSpPr>
      <dsp:spPr>
        <a:xfrm>
          <a:off x="5122958" y="653922"/>
          <a:ext cx="130361" cy="21183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18374"/>
              </a:lnTo>
              <a:lnTo>
                <a:pt x="130361" y="211837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368AF5-68C8-4B3B-BC07-FC917847DD51}">
      <dsp:nvSpPr>
        <dsp:cNvPr id="0" name=""/>
        <dsp:cNvSpPr/>
      </dsp:nvSpPr>
      <dsp:spPr>
        <a:xfrm>
          <a:off x="5253319" y="2446392"/>
          <a:ext cx="1042891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dirty="0"/>
            <a:t>Temps de feedback après chaque atelier</a:t>
          </a:r>
        </a:p>
      </dsp:txBody>
      <dsp:txXfrm>
        <a:off x="5272410" y="2465483"/>
        <a:ext cx="1004709" cy="613625"/>
      </dsp:txXfrm>
    </dsp:sp>
    <dsp:sp modelId="{81820DDF-E5F3-4AE3-8B44-20FEEED77459}">
      <dsp:nvSpPr>
        <dsp:cNvPr id="0" name=""/>
        <dsp:cNvSpPr/>
      </dsp:nvSpPr>
      <dsp:spPr>
        <a:xfrm>
          <a:off x="5122958" y="653922"/>
          <a:ext cx="130361" cy="29331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33133"/>
              </a:lnTo>
              <a:lnTo>
                <a:pt x="130361" y="293313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09F54A-2080-4051-AE0E-F1A28258252C}">
      <dsp:nvSpPr>
        <dsp:cNvPr id="0" name=""/>
        <dsp:cNvSpPr/>
      </dsp:nvSpPr>
      <dsp:spPr>
        <a:xfrm>
          <a:off x="5253319" y="3261152"/>
          <a:ext cx="1042891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dirty="0"/>
            <a:t>Le formateur est un expert et partage son expérience professionnelle</a:t>
          </a:r>
        </a:p>
      </dsp:txBody>
      <dsp:txXfrm>
        <a:off x="5272410" y="3280243"/>
        <a:ext cx="1004709" cy="613625"/>
      </dsp:txXfrm>
    </dsp:sp>
    <dsp:sp modelId="{F63CF589-AA41-48D3-8279-152B9B32092B}">
      <dsp:nvSpPr>
        <dsp:cNvPr id="0" name=""/>
        <dsp:cNvSpPr/>
      </dsp:nvSpPr>
      <dsp:spPr>
        <a:xfrm>
          <a:off x="5122958" y="653922"/>
          <a:ext cx="130361" cy="37478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47892"/>
              </a:lnTo>
              <a:lnTo>
                <a:pt x="130361" y="374789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135AA3-1321-4213-9F64-4663F1203A35}">
      <dsp:nvSpPr>
        <dsp:cNvPr id="0" name=""/>
        <dsp:cNvSpPr/>
      </dsp:nvSpPr>
      <dsp:spPr>
        <a:xfrm>
          <a:off x="5253319" y="4075911"/>
          <a:ext cx="1042891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dirty="0"/>
            <a:t>Les stagiaires sont acteurs de la formation</a:t>
          </a:r>
        </a:p>
      </dsp:txBody>
      <dsp:txXfrm>
        <a:off x="5272410" y="4095002"/>
        <a:ext cx="1004709" cy="613625"/>
      </dsp:txXfrm>
    </dsp:sp>
    <dsp:sp modelId="{535F0445-A7D8-419F-BC6B-42A5FFA62775}">
      <dsp:nvSpPr>
        <dsp:cNvPr id="0" name=""/>
        <dsp:cNvSpPr/>
      </dsp:nvSpPr>
      <dsp:spPr>
        <a:xfrm>
          <a:off x="5122958" y="653922"/>
          <a:ext cx="130361" cy="45626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62651"/>
              </a:lnTo>
              <a:lnTo>
                <a:pt x="130361" y="456265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523AA3-43BA-4ADA-A962-772C8FE0CA32}">
      <dsp:nvSpPr>
        <dsp:cNvPr id="0" name=""/>
        <dsp:cNvSpPr/>
      </dsp:nvSpPr>
      <dsp:spPr>
        <a:xfrm>
          <a:off x="5253319" y="4890670"/>
          <a:ext cx="1042891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dirty="0"/>
            <a:t>Le formateur évalue les acquis du stagiaire</a:t>
          </a:r>
        </a:p>
      </dsp:txBody>
      <dsp:txXfrm>
        <a:off x="5272410" y="4909761"/>
        <a:ext cx="1004709" cy="613625"/>
      </dsp:txXfrm>
    </dsp:sp>
    <dsp:sp modelId="{0CBEB307-90DB-4382-B599-7252166194D4}">
      <dsp:nvSpPr>
        <dsp:cNvPr id="0" name=""/>
        <dsp:cNvSpPr/>
      </dsp:nvSpPr>
      <dsp:spPr>
        <a:xfrm>
          <a:off x="6622115" y="2115"/>
          <a:ext cx="1303614" cy="6518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Si abandon</a:t>
          </a:r>
        </a:p>
      </dsp:txBody>
      <dsp:txXfrm>
        <a:off x="6641206" y="21206"/>
        <a:ext cx="1265432" cy="613625"/>
      </dsp:txXfrm>
    </dsp:sp>
    <dsp:sp modelId="{F20A58D3-F422-446A-893A-D40A0C3DE558}">
      <dsp:nvSpPr>
        <dsp:cNvPr id="0" name=""/>
        <dsp:cNvSpPr/>
      </dsp:nvSpPr>
      <dsp:spPr>
        <a:xfrm>
          <a:off x="6752476" y="653922"/>
          <a:ext cx="130361" cy="4888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8855"/>
              </a:lnTo>
              <a:lnTo>
                <a:pt x="130361" y="48885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B5EF73-C6A1-406F-B868-06EDD56592E8}">
      <dsp:nvSpPr>
        <dsp:cNvPr id="0" name=""/>
        <dsp:cNvSpPr/>
      </dsp:nvSpPr>
      <dsp:spPr>
        <a:xfrm>
          <a:off x="6882838" y="816874"/>
          <a:ext cx="1042891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dirty="0"/>
            <a:t>Le formateur signale l’absence au responsable de l’OF immédiatement </a:t>
          </a:r>
        </a:p>
      </dsp:txBody>
      <dsp:txXfrm>
        <a:off x="6901929" y="835965"/>
        <a:ext cx="1004709" cy="613625"/>
      </dsp:txXfrm>
    </dsp:sp>
    <dsp:sp modelId="{30578CA2-B0F5-4D01-8F9A-37A32DD75ED5}">
      <dsp:nvSpPr>
        <dsp:cNvPr id="0" name=""/>
        <dsp:cNvSpPr/>
      </dsp:nvSpPr>
      <dsp:spPr>
        <a:xfrm>
          <a:off x="6752476" y="653922"/>
          <a:ext cx="130361" cy="13036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3614"/>
              </a:lnTo>
              <a:lnTo>
                <a:pt x="130361" y="130361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761686-307D-4BC9-A4E4-E032BD03BD23}">
      <dsp:nvSpPr>
        <dsp:cNvPr id="0" name=""/>
        <dsp:cNvSpPr/>
      </dsp:nvSpPr>
      <dsp:spPr>
        <a:xfrm>
          <a:off x="6882838" y="1631633"/>
          <a:ext cx="1042891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dirty="0"/>
            <a:t>Essayer de joindre par téléphone le stagiaire absent si pas au courant du motif de l’absence ou de l’abandon</a:t>
          </a:r>
        </a:p>
      </dsp:txBody>
      <dsp:txXfrm>
        <a:off x="6901929" y="1650724"/>
        <a:ext cx="1004709" cy="613625"/>
      </dsp:txXfrm>
    </dsp:sp>
    <dsp:sp modelId="{52CBDC2D-291F-47C8-BFAB-2F4F086EBC91}">
      <dsp:nvSpPr>
        <dsp:cNvPr id="0" name=""/>
        <dsp:cNvSpPr/>
      </dsp:nvSpPr>
      <dsp:spPr>
        <a:xfrm>
          <a:off x="6752476" y="653922"/>
          <a:ext cx="1729010" cy="17451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5149"/>
              </a:lnTo>
              <a:lnTo>
                <a:pt x="1729010" y="17451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BC7397-5B9B-4B14-A1E0-7EEF7564F97F}">
      <dsp:nvSpPr>
        <dsp:cNvPr id="0" name=""/>
        <dsp:cNvSpPr/>
      </dsp:nvSpPr>
      <dsp:spPr>
        <a:xfrm>
          <a:off x="8481486" y="2073167"/>
          <a:ext cx="1042891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dirty="0"/>
            <a:t>Si la formation est commandé par une entreprise, prévenir le contact de l’entreprise</a:t>
          </a:r>
        </a:p>
      </dsp:txBody>
      <dsp:txXfrm>
        <a:off x="8500577" y="2092258"/>
        <a:ext cx="1004709" cy="613625"/>
      </dsp:txXfrm>
    </dsp:sp>
    <dsp:sp modelId="{291C24EA-6391-46DA-BCD6-0348BCA6CB1B}">
      <dsp:nvSpPr>
        <dsp:cNvPr id="0" name=""/>
        <dsp:cNvSpPr/>
      </dsp:nvSpPr>
      <dsp:spPr>
        <a:xfrm>
          <a:off x="6752476" y="653922"/>
          <a:ext cx="147412" cy="23026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2666"/>
              </a:lnTo>
              <a:lnTo>
                <a:pt x="147412" y="230266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7712E7-39E6-47A4-BACD-5C50F32EF3CD}">
      <dsp:nvSpPr>
        <dsp:cNvPr id="0" name=""/>
        <dsp:cNvSpPr/>
      </dsp:nvSpPr>
      <dsp:spPr>
        <a:xfrm>
          <a:off x="6899889" y="2630684"/>
          <a:ext cx="1042891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dirty="0"/>
            <a:t>Etudier la raison de l’abandon du stagiaire (en lien le commanditaire le cas échéant)</a:t>
          </a:r>
        </a:p>
      </dsp:txBody>
      <dsp:txXfrm>
        <a:off x="6918980" y="2649775"/>
        <a:ext cx="1004709" cy="613625"/>
      </dsp:txXfrm>
    </dsp:sp>
    <dsp:sp modelId="{A8654A9B-16D4-4D01-B665-39608BAAD9CA}">
      <dsp:nvSpPr>
        <dsp:cNvPr id="0" name=""/>
        <dsp:cNvSpPr/>
      </dsp:nvSpPr>
      <dsp:spPr>
        <a:xfrm>
          <a:off x="6752476" y="653922"/>
          <a:ext cx="184737" cy="32109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10985"/>
              </a:lnTo>
              <a:lnTo>
                <a:pt x="184737" y="321098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4F98E4-DDCD-4227-B7CC-CF0B25C2BC6C}">
      <dsp:nvSpPr>
        <dsp:cNvPr id="0" name=""/>
        <dsp:cNvSpPr/>
      </dsp:nvSpPr>
      <dsp:spPr>
        <a:xfrm>
          <a:off x="6937214" y="3539004"/>
          <a:ext cx="1042891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dirty="0"/>
            <a:t>Faire une proposition de formation adaptée si possible</a:t>
          </a:r>
        </a:p>
      </dsp:txBody>
      <dsp:txXfrm>
        <a:off x="6956305" y="3558095"/>
        <a:ext cx="1004709" cy="6136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C4D26B-BFE6-4E70-B0AB-CA7B739C125D}">
      <dsp:nvSpPr>
        <dsp:cNvPr id="0" name=""/>
        <dsp:cNvSpPr/>
      </dsp:nvSpPr>
      <dsp:spPr>
        <a:xfrm>
          <a:off x="3064045" y="1751"/>
          <a:ext cx="1474490" cy="7372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Avant la formation</a:t>
          </a:r>
        </a:p>
      </dsp:txBody>
      <dsp:txXfrm>
        <a:off x="3085638" y="23344"/>
        <a:ext cx="1431304" cy="694059"/>
      </dsp:txXfrm>
    </dsp:sp>
    <dsp:sp modelId="{7299BBFE-A1F9-4B13-B0C4-946788EC2828}">
      <dsp:nvSpPr>
        <dsp:cNvPr id="0" name=""/>
        <dsp:cNvSpPr/>
      </dsp:nvSpPr>
      <dsp:spPr>
        <a:xfrm>
          <a:off x="3211495" y="738996"/>
          <a:ext cx="147449" cy="6509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0965"/>
              </a:lnTo>
              <a:lnTo>
                <a:pt x="147449" y="65096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884359-F7F0-4688-8C9F-898170B7E2C5}">
      <dsp:nvSpPr>
        <dsp:cNvPr id="0" name=""/>
        <dsp:cNvSpPr/>
      </dsp:nvSpPr>
      <dsp:spPr>
        <a:xfrm>
          <a:off x="3358944" y="923307"/>
          <a:ext cx="1179592" cy="9333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dirty="0"/>
            <a:t>Expérience de coach et psychologue = sondage des besoins / à l’écoute = détermine où le stagiaire se trouve et dans son projet personnel et professionnel et les problématiques profondes</a:t>
          </a:r>
        </a:p>
      </dsp:txBody>
      <dsp:txXfrm>
        <a:off x="3386280" y="950643"/>
        <a:ext cx="1124920" cy="878636"/>
      </dsp:txXfrm>
    </dsp:sp>
    <dsp:sp modelId="{596D3485-12D4-4E5D-B678-B07B68153ABB}">
      <dsp:nvSpPr>
        <dsp:cNvPr id="0" name=""/>
        <dsp:cNvSpPr/>
      </dsp:nvSpPr>
      <dsp:spPr>
        <a:xfrm>
          <a:off x="3211495" y="738996"/>
          <a:ext cx="147449" cy="16705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0553"/>
              </a:lnTo>
              <a:lnTo>
                <a:pt x="147449" y="167055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8796E4-412E-4329-9966-78D9BB734F61}">
      <dsp:nvSpPr>
        <dsp:cNvPr id="0" name=""/>
        <dsp:cNvSpPr/>
      </dsp:nvSpPr>
      <dsp:spPr>
        <a:xfrm>
          <a:off x="3358944" y="2040927"/>
          <a:ext cx="1179592" cy="7372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dirty="0"/>
            <a:t>Au 1</a:t>
          </a:r>
          <a:r>
            <a:rPr lang="fr-FR" sz="700" kern="1200" baseline="30000" dirty="0"/>
            <a:t>er</a:t>
          </a:r>
          <a:r>
            <a:rPr lang="fr-FR" sz="700" kern="1200" dirty="0"/>
            <a:t> entretien : Avoir une 1ere impression sur la relation humaine entre le consultant et le bénéficiaire</a:t>
          </a:r>
        </a:p>
      </dsp:txBody>
      <dsp:txXfrm>
        <a:off x="3380537" y="2062520"/>
        <a:ext cx="1136406" cy="694059"/>
      </dsp:txXfrm>
    </dsp:sp>
    <dsp:sp modelId="{35FD91A3-78CD-4833-9C58-DCF8F8F517AC}">
      <dsp:nvSpPr>
        <dsp:cNvPr id="0" name=""/>
        <dsp:cNvSpPr/>
      </dsp:nvSpPr>
      <dsp:spPr>
        <a:xfrm>
          <a:off x="3211495" y="738996"/>
          <a:ext cx="186045" cy="26137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3740"/>
              </a:lnTo>
              <a:lnTo>
                <a:pt x="186045" y="261374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C2E9DE-44BF-4A13-931B-24F6FAD7F214}">
      <dsp:nvSpPr>
        <dsp:cNvPr id="0" name=""/>
        <dsp:cNvSpPr/>
      </dsp:nvSpPr>
      <dsp:spPr>
        <a:xfrm>
          <a:off x="3397540" y="2984114"/>
          <a:ext cx="1179592" cy="7372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dirty="0"/>
            <a:t>Au 1</a:t>
          </a:r>
          <a:r>
            <a:rPr lang="fr-FR" sz="700" kern="1200" baseline="30000" dirty="0"/>
            <a:t>er</a:t>
          </a:r>
          <a:r>
            <a:rPr lang="fr-FR" sz="700" kern="1200" dirty="0"/>
            <a:t> entretien : Proposition synthèse du programme personnalisé  et durée des phases et des entretiens. </a:t>
          </a:r>
        </a:p>
      </dsp:txBody>
      <dsp:txXfrm>
        <a:off x="3419133" y="3005707"/>
        <a:ext cx="1136406" cy="694059"/>
      </dsp:txXfrm>
    </dsp:sp>
    <dsp:sp modelId="{D50442A3-F547-46F9-B7B3-4C76EE80A61E}">
      <dsp:nvSpPr>
        <dsp:cNvPr id="0" name=""/>
        <dsp:cNvSpPr/>
      </dsp:nvSpPr>
      <dsp:spPr>
        <a:xfrm>
          <a:off x="3211495" y="738996"/>
          <a:ext cx="147449" cy="35136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13666"/>
              </a:lnTo>
              <a:lnTo>
                <a:pt x="147449" y="351366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1F488A-1419-4753-B722-BD01A168D853}">
      <dsp:nvSpPr>
        <dsp:cNvPr id="0" name=""/>
        <dsp:cNvSpPr/>
      </dsp:nvSpPr>
      <dsp:spPr>
        <a:xfrm>
          <a:off x="3358944" y="3884040"/>
          <a:ext cx="1179592" cy="7372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dirty="0"/>
            <a:t>Le consultant s’adapte au lieu et planning des stagiaires</a:t>
          </a:r>
        </a:p>
      </dsp:txBody>
      <dsp:txXfrm>
        <a:off x="3380537" y="3905633"/>
        <a:ext cx="1136406" cy="694059"/>
      </dsp:txXfrm>
    </dsp:sp>
    <dsp:sp modelId="{3FCE2BFA-EF4E-499F-99EB-39A27179856A}">
      <dsp:nvSpPr>
        <dsp:cNvPr id="0" name=""/>
        <dsp:cNvSpPr/>
      </dsp:nvSpPr>
      <dsp:spPr>
        <a:xfrm>
          <a:off x="3211495" y="738996"/>
          <a:ext cx="147449" cy="44352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35222"/>
              </a:lnTo>
              <a:lnTo>
                <a:pt x="147449" y="44352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E8E8DC-CD73-495F-B1FD-35089FD2A523}">
      <dsp:nvSpPr>
        <dsp:cNvPr id="0" name=""/>
        <dsp:cNvSpPr/>
      </dsp:nvSpPr>
      <dsp:spPr>
        <a:xfrm>
          <a:off x="3358944" y="4805596"/>
          <a:ext cx="1179592" cy="7372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dirty="0"/>
            <a:t>Mixte – Face à face - Distance</a:t>
          </a:r>
        </a:p>
      </dsp:txBody>
      <dsp:txXfrm>
        <a:off x="3380537" y="4827189"/>
        <a:ext cx="1136406" cy="694059"/>
      </dsp:txXfrm>
    </dsp:sp>
    <dsp:sp modelId="{D3C90D39-14AF-4D71-B728-3F33554BFBFA}">
      <dsp:nvSpPr>
        <dsp:cNvPr id="0" name=""/>
        <dsp:cNvSpPr/>
      </dsp:nvSpPr>
      <dsp:spPr>
        <a:xfrm>
          <a:off x="4907158" y="1751"/>
          <a:ext cx="1474490" cy="7372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Pendant la formation</a:t>
          </a:r>
        </a:p>
      </dsp:txBody>
      <dsp:txXfrm>
        <a:off x="4928751" y="23344"/>
        <a:ext cx="1431304" cy="694059"/>
      </dsp:txXfrm>
    </dsp:sp>
    <dsp:sp modelId="{F63CF589-AA41-48D3-8279-152B9B32092B}">
      <dsp:nvSpPr>
        <dsp:cNvPr id="0" name=""/>
        <dsp:cNvSpPr/>
      </dsp:nvSpPr>
      <dsp:spPr>
        <a:xfrm>
          <a:off x="5054607" y="738996"/>
          <a:ext cx="147449" cy="5529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2933"/>
              </a:lnTo>
              <a:lnTo>
                <a:pt x="147449" y="55293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135AA3-1321-4213-9F64-4663F1203A35}">
      <dsp:nvSpPr>
        <dsp:cNvPr id="0" name=""/>
        <dsp:cNvSpPr/>
      </dsp:nvSpPr>
      <dsp:spPr>
        <a:xfrm>
          <a:off x="5202056" y="923307"/>
          <a:ext cx="1179592" cy="7372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dirty="0"/>
            <a:t>Les stagiaires sont acteurs de la formation et ont du travail personnel à réaliser en autonomie </a:t>
          </a:r>
        </a:p>
      </dsp:txBody>
      <dsp:txXfrm>
        <a:off x="5223649" y="944900"/>
        <a:ext cx="1136406" cy="694059"/>
      </dsp:txXfrm>
    </dsp:sp>
    <dsp:sp modelId="{E44F265B-95AA-44C6-8A73-A141103904E5}">
      <dsp:nvSpPr>
        <dsp:cNvPr id="0" name=""/>
        <dsp:cNvSpPr/>
      </dsp:nvSpPr>
      <dsp:spPr>
        <a:xfrm>
          <a:off x="5054607" y="738996"/>
          <a:ext cx="147449" cy="14744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4490"/>
              </a:lnTo>
              <a:lnTo>
                <a:pt x="147449" y="14744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8A167D-E509-49CF-BA05-D106E4F2764D}">
      <dsp:nvSpPr>
        <dsp:cNvPr id="0" name=""/>
        <dsp:cNvSpPr/>
      </dsp:nvSpPr>
      <dsp:spPr>
        <a:xfrm>
          <a:off x="5202056" y="1844864"/>
          <a:ext cx="1179592" cy="7372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dirty="0"/>
            <a:t> Echange mail entre les séances + sms + </a:t>
          </a:r>
          <a:r>
            <a:rPr lang="fr-FR" sz="700" kern="1200" dirty="0" err="1"/>
            <a:t>whats</a:t>
          </a:r>
          <a:r>
            <a:rPr lang="fr-FR" sz="700" kern="1200" dirty="0"/>
            <a:t> app</a:t>
          </a:r>
        </a:p>
      </dsp:txBody>
      <dsp:txXfrm>
        <a:off x="5223649" y="1866457"/>
        <a:ext cx="1136406" cy="694059"/>
      </dsp:txXfrm>
    </dsp:sp>
    <dsp:sp modelId="{535F0445-A7D8-419F-BC6B-42A5FFA62775}">
      <dsp:nvSpPr>
        <dsp:cNvPr id="0" name=""/>
        <dsp:cNvSpPr/>
      </dsp:nvSpPr>
      <dsp:spPr>
        <a:xfrm>
          <a:off x="5054607" y="738996"/>
          <a:ext cx="147449" cy="2396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96046"/>
              </a:lnTo>
              <a:lnTo>
                <a:pt x="147449" y="23960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523AA3-43BA-4ADA-A962-772C8FE0CA32}">
      <dsp:nvSpPr>
        <dsp:cNvPr id="0" name=""/>
        <dsp:cNvSpPr/>
      </dsp:nvSpPr>
      <dsp:spPr>
        <a:xfrm>
          <a:off x="5202056" y="2766420"/>
          <a:ext cx="1179592" cy="7372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dirty="0"/>
            <a:t>Le formateur réalise un retour sur les activités réalisées en autonomie par le stagiaire</a:t>
          </a:r>
        </a:p>
      </dsp:txBody>
      <dsp:txXfrm>
        <a:off x="5223649" y="2788013"/>
        <a:ext cx="1136406" cy="694059"/>
      </dsp:txXfrm>
    </dsp:sp>
    <dsp:sp modelId="{CAE53880-54D5-40DF-9CA3-A5D2D9D4F0CE}">
      <dsp:nvSpPr>
        <dsp:cNvPr id="0" name=""/>
        <dsp:cNvSpPr/>
      </dsp:nvSpPr>
      <dsp:spPr>
        <a:xfrm>
          <a:off x="5054607" y="738996"/>
          <a:ext cx="147449" cy="33176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17603"/>
              </a:lnTo>
              <a:lnTo>
                <a:pt x="147449" y="331760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1FCDE2-17A1-48C1-AB57-A088835AC68D}">
      <dsp:nvSpPr>
        <dsp:cNvPr id="0" name=""/>
        <dsp:cNvSpPr/>
      </dsp:nvSpPr>
      <dsp:spPr>
        <a:xfrm>
          <a:off x="5202056" y="3687977"/>
          <a:ext cx="1179592" cy="7372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dirty="0"/>
            <a:t>S’adapte au fur et au mesure</a:t>
          </a:r>
        </a:p>
      </dsp:txBody>
      <dsp:txXfrm>
        <a:off x="5223649" y="3709570"/>
        <a:ext cx="1136406" cy="694059"/>
      </dsp:txXfrm>
    </dsp:sp>
    <dsp:sp modelId="{2574BB3C-8599-4C10-9BB7-58975C6E0CEF}">
      <dsp:nvSpPr>
        <dsp:cNvPr id="0" name=""/>
        <dsp:cNvSpPr/>
      </dsp:nvSpPr>
      <dsp:spPr>
        <a:xfrm>
          <a:off x="5054607" y="738996"/>
          <a:ext cx="147449" cy="42391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39159"/>
              </a:lnTo>
              <a:lnTo>
                <a:pt x="147449" y="423915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B03C2D-B144-4E7F-A324-B44832B3C2FA}">
      <dsp:nvSpPr>
        <dsp:cNvPr id="0" name=""/>
        <dsp:cNvSpPr/>
      </dsp:nvSpPr>
      <dsp:spPr>
        <a:xfrm>
          <a:off x="5202056" y="4609533"/>
          <a:ext cx="1179592" cy="7372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dirty="0"/>
            <a:t>Qualité de la relation</a:t>
          </a:r>
        </a:p>
      </dsp:txBody>
      <dsp:txXfrm>
        <a:off x="5223649" y="4631126"/>
        <a:ext cx="1136406" cy="694059"/>
      </dsp:txXfrm>
    </dsp:sp>
    <dsp:sp modelId="{0CBEB307-90DB-4382-B599-7252166194D4}">
      <dsp:nvSpPr>
        <dsp:cNvPr id="0" name=""/>
        <dsp:cNvSpPr/>
      </dsp:nvSpPr>
      <dsp:spPr>
        <a:xfrm>
          <a:off x="6750271" y="1751"/>
          <a:ext cx="1474490" cy="7372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Si abandon</a:t>
          </a:r>
        </a:p>
      </dsp:txBody>
      <dsp:txXfrm>
        <a:off x="6771864" y="23344"/>
        <a:ext cx="1431304" cy="694059"/>
      </dsp:txXfrm>
    </dsp:sp>
    <dsp:sp modelId="{291C24EA-6391-46DA-BCD6-0348BCA6CB1B}">
      <dsp:nvSpPr>
        <dsp:cNvPr id="0" name=""/>
        <dsp:cNvSpPr/>
      </dsp:nvSpPr>
      <dsp:spPr>
        <a:xfrm>
          <a:off x="6897720" y="738996"/>
          <a:ext cx="180807" cy="7003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0386"/>
              </a:lnTo>
              <a:lnTo>
                <a:pt x="180807" y="7003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7712E7-39E6-47A4-BACD-5C50F32EF3CD}">
      <dsp:nvSpPr>
        <dsp:cNvPr id="0" name=""/>
        <dsp:cNvSpPr/>
      </dsp:nvSpPr>
      <dsp:spPr>
        <a:xfrm>
          <a:off x="7078528" y="975512"/>
          <a:ext cx="1179592" cy="9277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dirty="0"/>
            <a:t>Etudier la raison de l’abandon du stagiaire.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dirty="0"/>
            <a:t>Proposer de reprendre la formation à un autre moment de sa vie ou changer d’intervenant.</a:t>
          </a:r>
        </a:p>
      </dsp:txBody>
      <dsp:txXfrm>
        <a:off x="7105701" y="1002685"/>
        <a:ext cx="1125246" cy="8733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03AF15-8F56-4A65-B994-CE161D684D21}" type="datetimeFigureOut">
              <a:rPr lang="fr-FR" smtClean="0"/>
              <a:t>20/07/2021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FDBC0D-78DE-4A28-953A-CC49E398A0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5575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9D2EFBF4-B9B1-438F-9D1B-4DDA510BEF39}" type="datetime1">
              <a:rPr lang="fr-FR"/>
              <a:pPr/>
              <a:t>20/07/2021</a:t>
            </a:fld>
            <a:endParaRPr lang="fr-F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C4DB6F-6F56-479D-99B1-36C592BB4E13}" type="slidenum">
              <a:rPr lang="fr-FR"/>
              <a:pPr/>
              <a:t>1</a:t>
            </a:fld>
            <a:endParaRPr lang="fr-FR"/>
          </a:p>
        </p:txBody>
      </p:sp>
      <p:sp>
        <p:nvSpPr>
          <p:cNvPr id="76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39156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9D2EFBF4-B9B1-438F-9D1B-4DDA510BEF39}" type="datetime1">
              <a:rPr lang="fr-FR"/>
              <a:pPr/>
              <a:t>20/07/2021</a:t>
            </a:fld>
            <a:endParaRPr lang="fr-F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C4DB6F-6F56-479D-99B1-36C592BB4E13}" type="slidenum">
              <a:rPr lang="fr-FR"/>
              <a:pPr/>
              <a:t>2</a:t>
            </a:fld>
            <a:endParaRPr lang="fr-FR"/>
          </a:p>
        </p:txBody>
      </p:sp>
      <p:sp>
        <p:nvSpPr>
          <p:cNvPr id="76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122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9D4B1E-C0B2-4B7E-808A-955E717E2E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5413B7B-B3E7-4220-935B-76DCD56FF4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38FD6DE-B60E-4F39-A512-5A8F88A0E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20/07/2021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742020-0A31-4295-A9DC-396AD4B94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B7F8A6-E52A-40B1-B7D1-C8DEBBA5A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2496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918BA7-69BA-4F94-9A3E-9F46C3B3F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8EAA0F1-88C5-4F93-AE6D-5622E44A75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2E28878-8455-4B39-AFB9-9D9634E03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20/07/2021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8840FED-CD82-4B7C-B529-1AF8CB2F5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348A20F-41A2-495A-B6D6-2AAF32D7F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6261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10CCCA0-DF81-4AC1-AAF9-98C0CD99B3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F6C7AF8-8E1B-4346-B466-7B5512854E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066CA60-4BF6-4CC7-ABE0-7FB8F4B3D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20/07/2021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C3BF0EF-A414-4650-91D4-BE206D4A3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EA2B3CC-29CB-4A3B-9D7C-11EC82E81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6917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AB7B18-3CF2-412E-878E-BB334DE61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0A2007A-73A5-483B-AFE8-C31ED0A66F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A2C2257-2D7A-4C42-BEEE-BCA7D1C92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20/07/2021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12A7096-8098-420B-81A6-20531C103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C00FEC-BA35-4F17-8DB5-570E81857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6530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768EE4-8F4B-4DEB-ABA7-AE05C3F09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7765DC9-8DE6-472A-A303-3BF82998E0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E04C5A4-CACA-42AD-8117-EDEB85DE9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20/07/2021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5ACFA5-9016-4BFB-B5AD-D59FAD9F6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1D2E81-21A2-4FC9-853F-16E7A7C3A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2997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56EEB3-7BFB-41B9-B61F-1BEEE9A74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27593D8-3605-4D51-95F2-0278C7C8A4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BCA2557-06BA-4578-B72F-F2ED2BE194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DAC76D2-B57E-4C53-AD63-16E0FCA1E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20/07/2021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7905E63-494E-49F8-81DC-0BA2375BD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A5BCE70-C1C9-4D48-BD7D-E6ED29EB2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1112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EE18ED-B3E7-4B28-ACF1-7F5AD0D7F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DEA8218-3352-4B12-93CB-49A13BFCC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BF49F7E-2060-4660-8157-3112DC9E83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9C01E88-AFF5-4F91-91B9-F5D17B5C5D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05B6CC1-0CA9-4E52-A2EA-3D3B003B2B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31D9E2C-3E52-42B9-8801-2E3A3B3D7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20/07/2021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DF27CAD-55E1-46F1-8CE5-9369569C1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2F16AE1-84AA-4AD6-88BD-04B580F8C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0357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2AE684-E53C-45DF-ADCF-D09CF016B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05F0A03-EB01-4464-B5E5-D6BE5BC8D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20/07/2021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2A37BB9-2FDA-490C-8215-58834F323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6F7DA03-4833-4233-B1B6-E8B803DC9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688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AEFB944-9715-4D1C-B975-D88DB94AE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20/07/2021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24C52F6-691B-4748-B04B-09865086C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867F28C-B1E0-4501-95F3-C57C88F1D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6625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C9D29B-F4A0-431E-A9DA-1332F3C5C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63FCEC4-4588-43B1-B2C4-D3E676351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A21B270-9A66-4D46-B4AF-AC1FCF5250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0BE2BE5-8761-4746-9A89-44E16C144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20/07/2021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24F59F8-A961-4CAF-B7F4-48A5DF1BF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BB39E0D-4C9A-4EDC-9D26-D0E231D46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2965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9BF25D-07F3-4D6D-B27D-6EE953048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1E39EC7-D87D-4444-B6A4-4B77ECDD54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9D9AC5B-96A4-44E6-B192-7A9A64FD7C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DC80DD5-E8CD-42DD-99CC-B8E9C39A9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20/07/2021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882795D-19B2-440C-ABE9-3F80CBF66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127C544-6531-4352-90DA-47A1049AC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743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8B971D7-CDBB-4303-9E3C-849D225E4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05A2F57-255B-44E9-B7F5-9E0F58CBAC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DAB111B-7B4F-4ADF-93E0-7A7B7F1FCA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EBF34-4507-4A55-A3C0-497155B335A1}" type="datetimeFigureOut">
              <a:rPr lang="fr-FR" smtClean="0"/>
              <a:t>20/07/2021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FA30370-A01D-42DC-BF8D-14B16D7D7F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1CA3A9-F0F7-437E-A2FD-8D8D7E1ABD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8280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Espace réservé du contenu 1">
            <a:extLst>
              <a:ext uri="{FF2B5EF4-FFF2-40B4-BE49-F238E27FC236}">
                <a16:creationId xmlns:a16="http://schemas.microsoft.com/office/drawing/2014/main" id="{720C34EF-6751-41CC-AF06-6AB6E8B24F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3410929"/>
              </p:ext>
            </p:extLst>
          </p:nvPr>
        </p:nvGraphicFramePr>
        <p:xfrm>
          <a:off x="587375" y="1126435"/>
          <a:ext cx="11288808" cy="55445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Rectangle 2">
            <a:extLst>
              <a:ext uri="{FF2B5EF4-FFF2-40B4-BE49-F238E27FC236}">
                <a16:creationId xmlns:a16="http://schemas.microsoft.com/office/drawing/2014/main" id="{DC5EE6B3-FB42-4EB9-B7BB-8B1C3C618E21}"/>
              </a:ext>
            </a:extLst>
          </p:cNvPr>
          <p:cNvSpPr txBox="1">
            <a:spLocks noChangeArrowheads="1"/>
          </p:cNvSpPr>
          <p:nvPr/>
        </p:nvSpPr>
        <p:spPr>
          <a:xfrm>
            <a:off x="587375" y="1"/>
            <a:ext cx="11017250" cy="10014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100" b="1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Procédure liée à l’abandon d’un stagiaire – Action de formation</a:t>
            </a:r>
            <a:endParaRPr lang="fr-FR" sz="3500" dirty="0">
              <a:solidFill>
                <a:schemeClr val="accent1"/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239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Espace réservé du contenu 1">
            <a:extLst>
              <a:ext uri="{FF2B5EF4-FFF2-40B4-BE49-F238E27FC236}">
                <a16:creationId xmlns:a16="http://schemas.microsoft.com/office/drawing/2014/main" id="{720C34EF-6751-41CC-AF06-6AB6E8B24F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0654486"/>
              </p:ext>
            </p:extLst>
          </p:nvPr>
        </p:nvGraphicFramePr>
        <p:xfrm>
          <a:off x="587375" y="1126435"/>
          <a:ext cx="11288808" cy="55445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Rectangle 2">
            <a:extLst>
              <a:ext uri="{FF2B5EF4-FFF2-40B4-BE49-F238E27FC236}">
                <a16:creationId xmlns:a16="http://schemas.microsoft.com/office/drawing/2014/main" id="{DC5EE6B3-FB42-4EB9-B7BB-8B1C3C618E21}"/>
              </a:ext>
            </a:extLst>
          </p:cNvPr>
          <p:cNvSpPr txBox="1">
            <a:spLocks noChangeArrowheads="1"/>
          </p:cNvSpPr>
          <p:nvPr/>
        </p:nvSpPr>
        <p:spPr>
          <a:xfrm>
            <a:off x="587375" y="0"/>
            <a:ext cx="11017250" cy="20209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100" b="1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Procédure liée à l’abandon d’un stagiaire – Bilan de Compétences</a:t>
            </a:r>
            <a:br>
              <a:rPr lang="fr-FR" b="1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</a:br>
            <a:endParaRPr lang="fr-FR" sz="3500" dirty="0">
              <a:solidFill>
                <a:schemeClr val="accent1"/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4348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345</Words>
  <Application>Microsoft Office PowerPoint</Application>
  <PresentationFormat>Grand écran</PresentationFormat>
  <Paragraphs>41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Operationelle</dc:creator>
  <cp:lastModifiedBy>magalie magalie</cp:lastModifiedBy>
  <cp:revision>12</cp:revision>
  <dcterms:created xsi:type="dcterms:W3CDTF">2019-08-01T09:14:40Z</dcterms:created>
  <dcterms:modified xsi:type="dcterms:W3CDTF">2021-07-20T09:49:03Z</dcterms:modified>
</cp:coreProperties>
</file>