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2" r:id="rId6"/>
    <p:sldId id="267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29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03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47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37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17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53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14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6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77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29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2DD01-6182-4FE5-9E42-6A2382C86D5E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8D49-1F1D-4FF9-B133-87092FDCF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51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296" y="4495994"/>
            <a:ext cx="1545407" cy="1071713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69900" y="5809201"/>
            <a:ext cx="1106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Société </a:t>
            </a:r>
            <a:r>
              <a:rPr lang="fr-FR" dirty="0" err="1"/>
              <a:t>Khépri</a:t>
            </a:r>
            <a:r>
              <a:rPr lang="fr-FR" dirty="0"/>
              <a:t> Invest - SAS au capital de 281 000 € - RCS Créteil 877 646 323</a:t>
            </a:r>
          </a:p>
          <a:p>
            <a:pPr algn="ctr"/>
            <a:r>
              <a:rPr lang="fr-FR" dirty="0"/>
              <a:t>188 Grande Rue Charles de Gaulle - 94130 Nogent-sur-Marne - </a:t>
            </a:r>
            <a:r>
              <a:rPr lang="fr-FR" dirty="0" smtClean="0"/>
              <a:t>France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0" y="5849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5">
                    <a:lumMod val="75000"/>
                  </a:schemeClr>
                </a:solidFill>
              </a:rPr>
              <a:t>IMPORTATION DE MATERIEL </a:t>
            </a:r>
            <a:r>
              <a:rPr lang="fr-FR" sz="3200" b="1" dirty="0" smtClean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fr-FR" sz="3200" b="1" dirty="0" smtClean="0">
                <a:solidFill>
                  <a:schemeClr val="accent5">
                    <a:lumMod val="75000"/>
                  </a:schemeClr>
                </a:solidFill>
              </a:rPr>
              <a:t>PROTECTION MEDICAL</a:t>
            </a:r>
            <a:endParaRPr lang="fr-FR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12192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30225"/>
            <a:ext cx="10515600" cy="1325563"/>
          </a:xfrm>
        </p:spPr>
        <p:txBody>
          <a:bodyPr/>
          <a:lstStyle/>
          <a:p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Khépri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Santé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Medical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</a:rPr>
              <a:t>Supply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38656"/>
            <a:ext cx="10515600" cy="4486275"/>
          </a:xfrm>
        </p:spPr>
        <p:txBody>
          <a:bodyPr>
            <a:noAutofit/>
          </a:bodyPr>
          <a:lstStyle/>
          <a:p>
            <a:r>
              <a:rPr lang="fr-FR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Khépri</a:t>
            </a:r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Santé, entreprise spécialisée en approvisionnement de matériel de protection médical, contribue à restreindre l’envolée des prix du matériel de première nécessité tout en apportant un contrôle qualité strict.</a:t>
            </a:r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Nos agents français à l’étranger, assurent une excellente gestion du </a:t>
            </a:r>
            <a:r>
              <a:rPr lang="fr-FR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supply</a:t>
            </a:r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chain</a:t>
            </a:r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le contrôle des certifications fournisseurs, les inspections qualités et la logistique</a:t>
            </a:r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Nous </a:t>
            </a:r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nous mobilisons pour vous permettre de protéger vos salariés pour une reprise de votre activité en toute </a:t>
            </a:r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sécurité.</a:t>
            </a:r>
          </a:p>
          <a:p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Notre </a:t>
            </a:r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offre se veut éthique et non spéculative avec un engagement sur la conformité, la qualité et les délais.</a:t>
            </a:r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Tous </a:t>
            </a:r>
            <a:r>
              <a:rPr lang="fr-FR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nos équipements sont certifiés avec les normes en vigueur</a:t>
            </a:r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904" y="365125"/>
            <a:ext cx="1487961" cy="10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68325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Nos étapes commerciales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510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Etapes successives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d’une prise de commande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Etape 1 </a:t>
            </a:r>
            <a:r>
              <a:rPr lang="fr-F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Demandez votre devis en ligne en 3 clics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fr-F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Etape </a:t>
            </a: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</a:t>
            </a:r>
            <a:r>
              <a:rPr lang="fr-F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Validation de vos besoins en termes de délai, quantité, produits et budget</a:t>
            </a:r>
            <a:endParaRPr lang="fr-FR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certifications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chacune des références demandées vous seront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communiquées</a:t>
            </a:r>
            <a:endParaRPr lang="fr-FR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fr-F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Etape </a:t>
            </a:r>
            <a:r>
              <a:rPr lang="fr-FR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: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fr-FR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Proposition d’une offre valable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48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 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Facture </a:t>
            </a:r>
            <a:r>
              <a:rPr lang="fr-FR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Proforma</a:t>
            </a:r>
            <a:endParaRPr lang="fr-FR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fr-F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Etape 4 :</a:t>
            </a:r>
            <a:endParaRPr lang="fr-FR" sz="19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Confirmation de votre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commande auprès de votre chargé d’affaire</a:t>
            </a: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l’acceptation de l’offre, nous vous communiquerons les éléments nécessaires au règlement qui devra être effectué à 100% pour validation de la commande.</a:t>
            </a:r>
          </a:p>
          <a:p>
            <a:pPr marL="457200" lvl="1" indent="0">
              <a:buNone/>
            </a:pPr>
            <a:r>
              <a:rPr lang="fr-FR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Etape 4 :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904" y="365125"/>
            <a:ext cx="1487961" cy="10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17526"/>
            <a:ext cx="10515600" cy="1070670"/>
          </a:xfrm>
        </p:spPr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Estimation Délai - Quantité - Prix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9300" y="1822450"/>
            <a:ext cx="5181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u="sng" dirty="0">
                <a:solidFill>
                  <a:schemeClr val="accent1">
                    <a:lumMod val="75000"/>
                  </a:schemeClr>
                </a:solidFill>
              </a:rPr>
              <a:t>Livraison 4 jours ouvrés </a:t>
            </a:r>
            <a:r>
              <a:rPr lang="fr-FR" b="1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70C0"/>
                </a:solidFill>
              </a:rPr>
              <a:t>Masques </a:t>
            </a:r>
            <a:r>
              <a:rPr lang="fr-FR" sz="2400" b="1" dirty="0">
                <a:solidFill>
                  <a:srgbClr val="0070C0"/>
                </a:solidFill>
              </a:rPr>
              <a:t>chirurgicaux 3 plis Type II :</a:t>
            </a:r>
            <a:endParaRPr lang="fr-FR" sz="2400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0,75€ HT / pièce (4 000 pièces minimum</a:t>
            </a: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23000" y="1825625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b="1" u="sng" dirty="0">
                <a:solidFill>
                  <a:schemeClr val="accent1">
                    <a:lumMod val="75000"/>
                  </a:schemeClr>
                </a:solidFill>
              </a:rPr>
              <a:t>Livraison 10 jours ouvrés </a:t>
            </a:r>
            <a:r>
              <a:rPr lang="fr-FR" b="1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endParaRPr lang="fr-F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400" b="1" dirty="0" smtClean="0">
                <a:solidFill>
                  <a:srgbClr val="0070C0"/>
                </a:solidFill>
              </a:rPr>
              <a:t>Masques </a:t>
            </a:r>
            <a:r>
              <a:rPr lang="fr-FR" sz="2400" b="1" dirty="0">
                <a:solidFill>
                  <a:srgbClr val="0070C0"/>
                </a:solidFill>
              </a:rPr>
              <a:t>de protection 3 plis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partir de 0,45€ HT / </a:t>
            </a: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pièce</a:t>
            </a:r>
          </a:p>
          <a:p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Masques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chirurgicaux 3 plis Type II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partir de 0,50€ HT / </a:t>
            </a: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pièce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Masques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KN95 (FFP2)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partir de 2,20€ HT / pièce</a:t>
            </a:r>
          </a:p>
          <a:p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Masques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de protection tissus lavables 30 fois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partir de 3,20€ HT / </a:t>
            </a: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pièce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38200" y="4252119"/>
            <a:ext cx="48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Nos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tarifs sont communiqués à titre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indicatif. </a:t>
            </a:r>
          </a:p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ls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peuvent varier en fonction de la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fluctuation</a:t>
            </a:r>
          </a:p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prix de la monnaie, de la matière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première</a:t>
            </a:r>
          </a:p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 </a:t>
            </a:r>
            <a:r>
              <a:rPr lang="fr-F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frêt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aérien. Ils peuvent </a:t>
            </a:r>
            <a:r>
              <a:rPr lang="fr-F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être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affinés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</a:t>
            </a:r>
          </a:p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fonction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</a:t>
            </a:r>
            <a:r>
              <a:rPr lang="fr-F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quantités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demandées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des moyens</a:t>
            </a:r>
          </a:p>
          <a:p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transport </a:t>
            </a:r>
            <a:r>
              <a:rPr lang="fr-F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utilisés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(bateau, avion, train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et des Incoterms.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904" y="365125"/>
            <a:ext cx="1487961" cy="10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7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3"/>
          <p:cNvSpPr txBox="1">
            <a:spLocks/>
          </p:cNvSpPr>
          <p:nvPr/>
        </p:nvSpPr>
        <p:spPr>
          <a:xfrm>
            <a:off x="4746035" y="2133828"/>
            <a:ext cx="2725570" cy="395486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endParaRPr lang="fr-FR" sz="1000" b="1" dirty="0" smtClean="0"/>
          </a:p>
          <a:p>
            <a:pPr algn="ctr"/>
            <a:r>
              <a:rPr lang="fr-FR" sz="3300" b="1" dirty="0" smtClean="0"/>
              <a:t>Moyenne</a:t>
            </a:r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Protection </a:t>
            </a:r>
            <a:r>
              <a:rPr lang="fr-FR" sz="2000" b="1" dirty="0"/>
              <a:t>1 mois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/>
              <a:t>200</a:t>
            </a:r>
            <a:r>
              <a:rPr lang="fr-FR" sz="2000" dirty="0"/>
              <a:t> personnes</a:t>
            </a:r>
            <a:endParaRPr lang="fr-FR" sz="2000" dirty="0"/>
          </a:p>
          <a:p>
            <a:pPr algn="ctr"/>
            <a:r>
              <a:rPr lang="fr-FR" sz="2000" dirty="0"/>
              <a:t>(3 masques/jour/pers)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Besoin : </a:t>
            </a:r>
            <a:r>
              <a:rPr lang="fr-FR" sz="2000" b="1" dirty="0"/>
              <a:t>12 600</a:t>
            </a:r>
            <a:r>
              <a:rPr lang="fr-FR" sz="2000" dirty="0"/>
              <a:t> masques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/>
              <a:t>14 000</a:t>
            </a:r>
            <a:r>
              <a:rPr lang="fr-FR" sz="2000" dirty="0"/>
              <a:t> masques</a:t>
            </a:r>
            <a:endParaRPr lang="fr-FR" sz="2000" dirty="0"/>
          </a:p>
          <a:p>
            <a:pPr algn="ctr"/>
            <a:r>
              <a:rPr lang="fr-FR" sz="2000" dirty="0"/>
              <a:t>(Arrondi au carton</a:t>
            </a:r>
            <a:r>
              <a:rPr lang="fr-FR" sz="2000" dirty="0" smtClean="0"/>
              <a:t>)	</a:t>
            </a:r>
            <a:r>
              <a:rPr lang="fr-FR" sz="2000" dirty="0"/>
              <a:t/>
            </a:r>
            <a:br>
              <a:rPr lang="fr-FR" sz="2000" dirty="0"/>
            </a:br>
            <a:endParaRPr lang="fr-FR" dirty="0"/>
          </a:p>
        </p:txBody>
      </p:sp>
      <p:sp>
        <p:nvSpPr>
          <p:cNvPr id="13" name="Titre 3"/>
          <p:cNvSpPr>
            <a:spLocks noGrp="1"/>
          </p:cNvSpPr>
          <p:nvPr>
            <p:ph type="title"/>
          </p:nvPr>
        </p:nvSpPr>
        <p:spPr>
          <a:xfrm>
            <a:off x="1122695" y="596900"/>
            <a:ext cx="8431078" cy="1299075"/>
          </a:xfrm>
        </p:spPr>
        <p:txBody>
          <a:bodyPr>
            <a:noAutofit/>
          </a:bodyPr>
          <a:lstStyle/>
          <a:p>
            <a:r>
              <a:rPr lang="fr-FR" sz="4400" b="1" dirty="0" smtClean="0">
                <a:solidFill>
                  <a:schemeClr val="accent5">
                    <a:lumMod val="75000"/>
                  </a:schemeClr>
                </a:solidFill>
              </a:rPr>
              <a:t>Volume recommandé en fonction</a:t>
            </a:r>
            <a:br>
              <a:rPr lang="fr-FR" sz="4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4400" b="1" dirty="0" smtClean="0">
                <a:solidFill>
                  <a:schemeClr val="accent5">
                    <a:lumMod val="75000"/>
                  </a:schemeClr>
                </a:solidFill>
              </a:rPr>
              <a:t>de la taille de votre structure</a:t>
            </a:r>
            <a:endParaRPr lang="fr-FR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8350" y="316746"/>
            <a:ext cx="1446147" cy="100287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415672" y="1895975"/>
            <a:ext cx="2725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2" name="Espace réservé du texte 3"/>
          <p:cNvSpPr txBox="1">
            <a:spLocks/>
          </p:cNvSpPr>
          <p:nvPr/>
        </p:nvSpPr>
        <p:spPr>
          <a:xfrm>
            <a:off x="8369375" y="2133828"/>
            <a:ext cx="2725570" cy="395486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endParaRPr lang="fr-FR" sz="1000" b="1" dirty="0" smtClean="0"/>
          </a:p>
          <a:p>
            <a:pPr algn="ctr"/>
            <a:r>
              <a:rPr lang="fr-FR" sz="3300" b="1" dirty="0" smtClean="0"/>
              <a:t>Grande</a:t>
            </a:r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Protection </a:t>
            </a:r>
            <a:r>
              <a:rPr lang="fr-FR" sz="2000" b="1" dirty="0"/>
              <a:t>1 mois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 smtClean="0"/>
              <a:t>1 000</a:t>
            </a:r>
            <a:r>
              <a:rPr lang="fr-FR" sz="2000" dirty="0" smtClean="0"/>
              <a:t> </a:t>
            </a:r>
            <a:r>
              <a:rPr lang="fr-FR" sz="2000" dirty="0"/>
              <a:t>personnes</a:t>
            </a:r>
            <a:endParaRPr lang="fr-FR" sz="2000" dirty="0"/>
          </a:p>
          <a:p>
            <a:pPr algn="ctr"/>
            <a:r>
              <a:rPr lang="fr-FR" sz="2000" dirty="0"/>
              <a:t>(3 masques/jour/pers)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Besoin : </a:t>
            </a:r>
            <a:r>
              <a:rPr lang="fr-FR" sz="2000" b="1" dirty="0" smtClean="0"/>
              <a:t>63 000</a:t>
            </a:r>
            <a:r>
              <a:rPr lang="fr-FR" sz="2000" dirty="0" smtClean="0"/>
              <a:t> </a:t>
            </a:r>
            <a:r>
              <a:rPr lang="fr-FR" sz="2000" dirty="0"/>
              <a:t>masques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/>
              <a:t>6</a:t>
            </a:r>
            <a:r>
              <a:rPr lang="fr-FR" sz="2000" b="1" dirty="0" smtClean="0"/>
              <a:t>4 </a:t>
            </a:r>
            <a:r>
              <a:rPr lang="fr-FR" sz="2000" b="1" dirty="0"/>
              <a:t>000</a:t>
            </a:r>
            <a:r>
              <a:rPr lang="fr-FR" sz="2000" dirty="0"/>
              <a:t> masques</a:t>
            </a:r>
            <a:endParaRPr lang="fr-FR" sz="2000" dirty="0"/>
          </a:p>
          <a:p>
            <a:pPr algn="ctr"/>
            <a:r>
              <a:rPr lang="fr-FR" sz="2000" dirty="0"/>
              <a:t>(Arrondi au carton</a:t>
            </a:r>
            <a:r>
              <a:rPr lang="fr-FR" sz="2000" dirty="0" smtClean="0"/>
              <a:t>)	</a:t>
            </a:r>
            <a:r>
              <a:rPr lang="fr-FR" sz="2000" dirty="0"/>
              <a:t/>
            </a:r>
            <a:br>
              <a:rPr lang="fr-FR" sz="2000" dirty="0"/>
            </a:br>
            <a:endParaRPr lang="fr-FR" dirty="0"/>
          </a:p>
        </p:txBody>
      </p:sp>
      <p:sp>
        <p:nvSpPr>
          <p:cNvPr id="14" name="Espace réservé du texte 3"/>
          <p:cNvSpPr txBox="1">
            <a:spLocks/>
          </p:cNvSpPr>
          <p:nvPr/>
        </p:nvSpPr>
        <p:spPr>
          <a:xfrm>
            <a:off x="1122695" y="2133828"/>
            <a:ext cx="2725570" cy="395486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endParaRPr lang="fr-FR" sz="1000" b="1" dirty="0" smtClean="0"/>
          </a:p>
          <a:p>
            <a:pPr algn="ctr"/>
            <a:r>
              <a:rPr lang="fr-FR" sz="3300" b="1" dirty="0" smtClean="0"/>
              <a:t>Petite</a:t>
            </a:r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Protection </a:t>
            </a:r>
            <a:r>
              <a:rPr lang="fr-FR" sz="2000" b="1" dirty="0"/>
              <a:t>1 mois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/>
              <a:t>5</a:t>
            </a:r>
            <a:r>
              <a:rPr lang="fr-FR" sz="2000" b="1" dirty="0" smtClean="0"/>
              <a:t>0</a:t>
            </a:r>
            <a:r>
              <a:rPr lang="fr-FR" sz="2000" dirty="0" smtClean="0"/>
              <a:t> </a:t>
            </a:r>
            <a:r>
              <a:rPr lang="fr-FR" sz="2000" dirty="0"/>
              <a:t>personnes</a:t>
            </a:r>
            <a:endParaRPr lang="fr-FR" sz="2000" dirty="0"/>
          </a:p>
          <a:p>
            <a:pPr algn="ctr"/>
            <a:r>
              <a:rPr lang="fr-FR" sz="2000" dirty="0"/>
              <a:t>(3 masques/jour/pers)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Besoin : </a:t>
            </a:r>
            <a:r>
              <a:rPr lang="fr-FR" sz="2000" b="1" dirty="0" smtClean="0"/>
              <a:t>3 150</a:t>
            </a:r>
            <a:r>
              <a:rPr lang="fr-FR" sz="2000" dirty="0" smtClean="0"/>
              <a:t> </a:t>
            </a:r>
            <a:r>
              <a:rPr lang="fr-FR" sz="2000" dirty="0"/>
              <a:t>masques</a:t>
            </a:r>
            <a:endParaRPr lang="fr-FR" sz="2000" dirty="0"/>
          </a:p>
          <a:p>
            <a:pPr algn="ctr"/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 smtClean="0"/>
              <a:t>4 </a:t>
            </a:r>
            <a:r>
              <a:rPr lang="fr-FR" sz="2000" b="1" dirty="0"/>
              <a:t>000</a:t>
            </a:r>
            <a:r>
              <a:rPr lang="fr-FR" sz="2000" dirty="0"/>
              <a:t> masques</a:t>
            </a:r>
            <a:endParaRPr lang="fr-FR" sz="2000" dirty="0"/>
          </a:p>
          <a:p>
            <a:pPr algn="ctr"/>
            <a:r>
              <a:rPr lang="fr-FR" sz="2000" dirty="0"/>
              <a:t>(Arrondi au carton</a:t>
            </a:r>
            <a:r>
              <a:rPr lang="fr-FR" sz="2000" dirty="0" smtClean="0"/>
              <a:t>)	</a:t>
            </a:r>
            <a:r>
              <a:rPr lang="fr-FR" sz="2000" dirty="0"/>
              <a:t/>
            </a:r>
            <a:br>
              <a:rPr lang="fr-FR" sz="2000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94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Nos produits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57467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Masque de protection 3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plis</a:t>
            </a:r>
          </a:p>
        </p:txBody>
      </p:sp>
      <p:pic>
        <p:nvPicPr>
          <p:cNvPr id="6" name="Espace réservé du contenu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13" y="2400300"/>
            <a:ext cx="1482773" cy="1412875"/>
          </a:xfrm>
          <a:prstGeom prst="rect">
            <a:avLst/>
          </a:prstGeom>
        </p:spPr>
      </p:pic>
      <p:pic>
        <p:nvPicPr>
          <p:cNvPr id="8" name="Espace réservé du contenu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713" y="2400299"/>
            <a:ext cx="1482773" cy="141287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38200" y="4007128"/>
            <a:ext cx="490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Type : </a:t>
            </a:r>
            <a:r>
              <a:rPr lang="fr-FR" dirty="0" smtClean="0"/>
              <a:t>Protection FFP1</a:t>
            </a:r>
          </a:p>
          <a:p>
            <a:r>
              <a:rPr lang="fr-FR" b="1" dirty="0" smtClean="0"/>
              <a:t>Utilisation : </a:t>
            </a:r>
            <a:r>
              <a:rPr lang="fr-FR" dirty="0" smtClean="0"/>
              <a:t>jetable (portée de 2 à 4 h)</a:t>
            </a:r>
          </a:p>
          <a:p>
            <a:r>
              <a:rPr lang="fr-FR" b="1" dirty="0" smtClean="0"/>
              <a:t>Norme : </a:t>
            </a:r>
            <a:r>
              <a:rPr lang="fr-FR" dirty="0" smtClean="0"/>
              <a:t>CE : EN 149:2001+A1:2009</a:t>
            </a:r>
          </a:p>
          <a:p>
            <a:r>
              <a:rPr lang="fr-FR" b="1" dirty="0" smtClean="0"/>
              <a:t>Efficacité de Filtration Bactérienne (EFB) : </a:t>
            </a:r>
            <a:r>
              <a:rPr lang="fr-FR" dirty="0" smtClean="0"/>
              <a:t>&gt; 92%</a:t>
            </a:r>
          </a:p>
          <a:p>
            <a:r>
              <a:rPr lang="fr-FR" b="1" dirty="0" smtClean="0"/>
              <a:t>Nombre de couches : </a:t>
            </a:r>
            <a:r>
              <a:rPr lang="fr-FR" dirty="0" smtClean="0"/>
              <a:t>3</a:t>
            </a:r>
          </a:p>
          <a:p>
            <a:r>
              <a:rPr lang="fr-FR" b="1" dirty="0" smtClean="0"/>
              <a:t>Fabrication : </a:t>
            </a:r>
            <a:r>
              <a:rPr lang="fr-FR" dirty="0" smtClean="0"/>
              <a:t>Chine</a:t>
            </a:r>
          </a:p>
          <a:p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"/>
          </p:nvPr>
        </p:nvSpPr>
        <p:spPr>
          <a:xfrm>
            <a:off x="6281713" y="1825625"/>
            <a:ext cx="5181600" cy="57467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Masque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Chirurgical Type II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281713" y="4007128"/>
            <a:ext cx="490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Type : </a:t>
            </a:r>
            <a:r>
              <a:rPr lang="fr-FR" dirty="0" smtClean="0"/>
              <a:t>Chirurgical Type II (</a:t>
            </a:r>
            <a:r>
              <a:rPr lang="fr-FR" dirty="0"/>
              <a:t>Dispositif </a:t>
            </a:r>
            <a:r>
              <a:rPr lang="fr-FR" dirty="0" smtClean="0"/>
              <a:t>médical)</a:t>
            </a:r>
          </a:p>
          <a:p>
            <a:r>
              <a:rPr lang="fr-FR" b="1" dirty="0" smtClean="0"/>
              <a:t>Utilisation : </a:t>
            </a:r>
            <a:r>
              <a:rPr lang="fr-FR" dirty="0" smtClean="0"/>
              <a:t>jetable (portée de 2 à 4 h)</a:t>
            </a:r>
          </a:p>
          <a:p>
            <a:r>
              <a:rPr lang="fr-FR" b="1" dirty="0" smtClean="0"/>
              <a:t>Norme : </a:t>
            </a:r>
            <a:r>
              <a:rPr lang="fr-FR" dirty="0" smtClean="0"/>
              <a:t>NF : EN 14683:2019 Type II</a:t>
            </a:r>
          </a:p>
          <a:p>
            <a:r>
              <a:rPr lang="fr-FR" b="1" dirty="0" smtClean="0"/>
              <a:t>Efficacité de Filtration Bactérienne (EFB) : </a:t>
            </a:r>
            <a:r>
              <a:rPr lang="fr-FR" dirty="0" smtClean="0"/>
              <a:t>&gt; 98%</a:t>
            </a:r>
          </a:p>
          <a:p>
            <a:r>
              <a:rPr lang="fr-FR" b="1" dirty="0" smtClean="0"/>
              <a:t>Nombre de couches : </a:t>
            </a:r>
            <a:r>
              <a:rPr lang="fr-FR" dirty="0" smtClean="0"/>
              <a:t>3</a:t>
            </a:r>
          </a:p>
          <a:p>
            <a:r>
              <a:rPr lang="fr-FR" b="1" dirty="0" smtClean="0"/>
              <a:t>Fabrication : </a:t>
            </a:r>
            <a:r>
              <a:rPr lang="fr-FR" dirty="0" smtClean="0"/>
              <a:t>Chine</a:t>
            </a:r>
          </a:p>
          <a:p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904" y="365125"/>
            <a:ext cx="1487961" cy="10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74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Nos produits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57467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Masque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FFP2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38200" y="4007128"/>
            <a:ext cx="490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Type : </a:t>
            </a:r>
            <a:r>
              <a:rPr lang="fr-FR" dirty="0" smtClean="0"/>
              <a:t>Protection KN 95 - FFP2</a:t>
            </a:r>
          </a:p>
          <a:p>
            <a:r>
              <a:rPr lang="fr-FR" b="1" dirty="0" smtClean="0"/>
              <a:t>Utilisation : </a:t>
            </a:r>
            <a:r>
              <a:rPr lang="fr-FR" dirty="0" smtClean="0"/>
              <a:t>jetable (portée de 4 à 6 h)</a:t>
            </a:r>
          </a:p>
          <a:p>
            <a:r>
              <a:rPr lang="fr-FR" b="1" dirty="0" smtClean="0"/>
              <a:t>Norme : </a:t>
            </a:r>
            <a:r>
              <a:rPr lang="fr-FR" dirty="0" smtClean="0"/>
              <a:t>CE : EN 149:2001+A1:2009</a:t>
            </a:r>
          </a:p>
          <a:p>
            <a:r>
              <a:rPr lang="fr-FR" b="1" dirty="0" smtClean="0"/>
              <a:t>Efficacité de Filtration Bactérienne (EFB) : </a:t>
            </a:r>
            <a:r>
              <a:rPr lang="fr-FR" dirty="0" smtClean="0"/>
              <a:t>&gt; 95%</a:t>
            </a:r>
          </a:p>
          <a:p>
            <a:r>
              <a:rPr lang="fr-FR" b="1" dirty="0" smtClean="0"/>
              <a:t>Nombre de couches : </a:t>
            </a:r>
            <a:r>
              <a:rPr lang="fr-FR" dirty="0" smtClean="0"/>
              <a:t>4</a:t>
            </a:r>
          </a:p>
          <a:p>
            <a:r>
              <a:rPr lang="fr-FR" b="1" dirty="0" smtClean="0"/>
              <a:t>Fabrication : </a:t>
            </a:r>
            <a:r>
              <a:rPr lang="fr-FR" dirty="0" smtClean="0"/>
              <a:t>Chine</a:t>
            </a:r>
          </a:p>
          <a:p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"/>
          </p:nvPr>
        </p:nvSpPr>
        <p:spPr>
          <a:xfrm>
            <a:off x="6281713" y="1825625"/>
            <a:ext cx="5181600" cy="57467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Masque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Tissu réutilisable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281713" y="4007128"/>
            <a:ext cx="490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Type : </a:t>
            </a:r>
            <a:r>
              <a:rPr lang="fr-FR" dirty="0" smtClean="0"/>
              <a:t>Non sanitaire de catégorie 1</a:t>
            </a:r>
          </a:p>
          <a:p>
            <a:r>
              <a:rPr lang="fr-FR" b="1" dirty="0" smtClean="0"/>
              <a:t>Utilisation : </a:t>
            </a:r>
            <a:r>
              <a:rPr lang="fr-FR" dirty="0" smtClean="0"/>
              <a:t>lavable 30 fois (portée de 4 à 6 h)</a:t>
            </a:r>
          </a:p>
          <a:p>
            <a:r>
              <a:rPr lang="fr-FR" b="1" dirty="0" smtClean="0"/>
              <a:t>Norme : </a:t>
            </a:r>
            <a:r>
              <a:rPr lang="fr-FR" dirty="0" smtClean="0"/>
              <a:t>ISO 13485:2016 </a:t>
            </a:r>
          </a:p>
          <a:p>
            <a:r>
              <a:rPr lang="fr-FR" b="1" dirty="0" smtClean="0"/>
              <a:t>Efficacité de Filtration Bactérienne (EFB) : </a:t>
            </a:r>
            <a:r>
              <a:rPr lang="fr-FR" dirty="0" smtClean="0"/>
              <a:t>&gt; 99%</a:t>
            </a:r>
          </a:p>
          <a:p>
            <a:r>
              <a:rPr lang="fr-FR" b="1" dirty="0" smtClean="0"/>
              <a:t>Nombre de couches : </a:t>
            </a:r>
            <a:r>
              <a:rPr lang="fr-FR" dirty="0" smtClean="0"/>
              <a:t>3</a:t>
            </a:r>
          </a:p>
          <a:p>
            <a:r>
              <a:rPr lang="fr-FR" b="1" dirty="0" smtClean="0"/>
              <a:t>Fabrication : </a:t>
            </a:r>
            <a:r>
              <a:rPr lang="fr-FR" dirty="0" smtClean="0"/>
              <a:t>Vietnam</a:t>
            </a:r>
          </a:p>
          <a:p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904" y="365125"/>
            <a:ext cx="1487961" cy="10318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89" y="2197378"/>
            <a:ext cx="1692275" cy="16922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377" y="2342553"/>
            <a:ext cx="1722323" cy="172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969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523</Words>
  <Application>Microsoft Office PowerPoint</Application>
  <PresentationFormat>Grand écran</PresentationFormat>
  <Paragraphs>99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Présentation PowerPoint</vt:lpstr>
      <vt:lpstr>Khépri Santé Medical Supply</vt:lpstr>
      <vt:lpstr>Nos étapes commerciales</vt:lpstr>
      <vt:lpstr>Estimation Délai - Quantité - Prix</vt:lpstr>
      <vt:lpstr>Volume recommandé en fonction de la taille de votre structure</vt:lpstr>
      <vt:lpstr>Nos produits</vt:lpstr>
      <vt:lpstr>Nos produits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Supply</dc:title>
  <dc:creator>Utilisateur Windows</dc:creator>
  <cp:lastModifiedBy>Utilisateur Windows</cp:lastModifiedBy>
  <cp:revision>45</cp:revision>
  <dcterms:created xsi:type="dcterms:W3CDTF">2020-04-24T16:20:00Z</dcterms:created>
  <dcterms:modified xsi:type="dcterms:W3CDTF">2020-05-07T23:02:57Z</dcterms:modified>
</cp:coreProperties>
</file>