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2" r:id="rId6"/>
  </p:sldIdLst>
  <p:sldSz cx="12192000" cy="6858000"/>
  <p:notesSz cx="6805613" cy="99393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9" autoAdjust="0"/>
    <p:restoredTop sz="94660"/>
  </p:normalViewPr>
  <p:slideViewPr>
    <p:cSldViewPr snapToGrid="0">
      <p:cViewPr varScale="1">
        <p:scale>
          <a:sx n="43" d="100"/>
          <a:sy n="43" d="100"/>
        </p:scale>
        <p:origin x="54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2DD01-6182-4FE5-9E42-6A2382C86D5E}" type="datetimeFigureOut">
              <a:rPr lang="fr-FR" smtClean="0"/>
              <a:t>28/04/2020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8D49-1F1D-4FF9-B133-87092FDCFF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1295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2DD01-6182-4FE5-9E42-6A2382C86D5E}" type="datetimeFigureOut">
              <a:rPr lang="fr-FR" smtClean="0"/>
              <a:t>28/04/2020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8D49-1F1D-4FF9-B133-87092FDCFF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8032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2DD01-6182-4FE5-9E42-6A2382C86D5E}" type="datetimeFigureOut">
              <a:rPr lang="fr-FR" smtClean="0"/>
              <a:t>28/04/2020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8D49-1F1D-4FF9-B133-87092FDCFF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1471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2DD01-6182-4FE5-9E42-6A2382C86D5E}" type="datetimeFigureOut">
              <a:rPr lang="fr-FR" smtClean="0"/>
              <a:t>28/04/2020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8D49-1F1D-4FF9-B133-87092FDCFF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1374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2DD01-6182-4FE5-9E42-6A2382C86D5E}" type="datetimeFigureOut">
              <a:rPr lang="fr-FR" smtClean="0"/>
              <a:t>28/04/2020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8D49-1F1D-4FF9-B133-87092FDCFF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1171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2DD01-6182-4FE5-9E42-6A2382C86D5E}" type="datetimeFigureOut">
              <a:rPr lang="fr-FR" smtClean="0"/>
              <a:t>28/04/2020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8D49-1F1D-4FF9-B133-87092FDCFF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6538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2DD01-6182-4FE5-9E42-6A2382C86D5E}" type="datetimeFigureOut">
              <a:rPr lang="fr-FR" smtClean="0"/>
              <a:t>28/04/2020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8D49-1F1D-4FF9-B133-87092FDCFF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7146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2DD01-6182-4FE5-9E42-6A2382C86D5E}" type="datetimeFigureOut">
              <a:rPr lang="fr-FR" smtClean="0"/>
              <a:t>28/04/2020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8D49-1F1D-4FF9-B133-87092FDCFF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720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2DD01-6182-4FE5-9E42-6A2382C86D5E}" type="datetimeFigureOut">
              <a:rPr lang="fr-FR" smtClean="0"/>
              <a:t>28/04/2020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8D49-1F1D-4FF9-B133-87092FDCFF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368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2DD01-6182-4FE5-9E42-6A2382C86D5E}" type="datetimeFigureOut">
              <a:rPr lang="fr-FR" smtClean="0"/>
              <a:t>28/04/2020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8D49-1F1D-4FF9-B133-87092FDCFF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7773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2DD01-6182-4FE5-9E42-6A2382C86D5E}" type="datetimeFigureOut">
              <a:rPr lang="fr-FR" smtClean="0"/>
              <a:t>28/04/2020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8D49-1F1D-4FF9-B133-87092FDCFF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5295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2DD01-6182-4FE5-9E42-6A2382C86D5E}" type="datetimeFigureOut">
              <a:rPr lang="fr-FR" smtClean="0"/>
              <a:t>28/04/2020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08D49-1F1D-4FF9-B133-87092FDCFF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9516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0722" y="337495"/>
            <a:ext cx="1788924" cy="1240588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269" y="2353147"/>
            <a:ext cx="10058400" cy="2514600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2502569" y="5642811"/>
            <a:ext cx="72904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Société </a:t>
            </a:r>
            <a:r>
              <a:rPr lang="fr-FR" dirty="0" err="1"/>
              <a:t>Khépri</a:t>
            </a:r>
            <a:r>
              <a:rPr lang="fr-FR" dirty="0"/>
              <a:t> Invest - SAS au capital de 281 000 € - RCS Créteil 877 646 323</a:t>
            </a:r>
          </a:p>
          <a:p>
            <a:r>
              <a:rPr lang="fr-FR" dirty="0"/>
              <a:t>188 Grande Rue Charles de Gaulle - 94130 Nogent-sur-Marne - </a:t>
            </a:r>
            <a:r>
              <a:rPr lang="fr-FR" dirty="0" smtClean="0"/>
              <a:t>France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514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err="1" smtClean="0">
                <a:solidFill>
                  <a:schemeClr val="accent1">
                    <a:lumMod val="75000"/>
                  </a:schemeClr>
                </a:solidFill>
              </a:rPr>
              <a:t>Khépri</a:t>
            </a: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 Santé </a:t>
            </a:r>
            <a:r>
              <a:rPr lang="fr-FR" b="1" dirty="0" err="1" smtClean="0">
                <a:solidFill>
                  <a:schemeClr val="accent1">
                    <a:lumMod val="75000"/>
                  </a:schemeClr>
                </a:solidFill>
              </a:rPr>
              <a:t>Medical</a:t>
            </a: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r-FR" b="1" dirty="0" err="1">
                <a:solidFill>
                  <a:schemeClr val="accent1">
                    <a:lumMod val="75000"/>
                  </a:schemeClr>
                </a:solidFill>
              </a:rPr>
              <a:t>Supply</a:t>
            </a:r>
            <a:endParaRPr lang="fr-F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q"/>
            </a:pP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Face à la tension qui existe dans l’industrie du matériel médical, </a:t>
            </a:r>
            <a:r>
              <a:rPr lang="fr-FR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Khépri</a:t>
            </a: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Santé vous accompagne dans le </a:t>
            </a:r>
            <a:r>
              <a:rPr lang="fr-FR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sourcing</a:t>
            </a: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d'usines et de matériels de protection médicale afin de pouvoir </a:t>
            </a:r>
            <a:r>
              <a:rPr lang="fr-FR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répondre</a:t>
            </a: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aux besoins imminents des entreprises </a:t>
            </a:r>
            <a:r>
              <a:rPr lang="fr-FR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privées</a:t>
            </a: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à trouver du matériel de qualité aux normes, rapidement et de façon sécurisée.</a:t>
            </a:r>
            <a:b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fr-FR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Nous </a:t>
            </a: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sommes un relais pour la protection médicale du personnel, des malades, des travailleurs exposés souvent dans des situations dangereuses du fait de manque de matériel</a:t>
            </a:r>
            <a:r>
              <a:rPr lang="fr-FR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Notre agent français sur place prend en compte la gestion du </a:t>
            </a:r>
            <a:r>
              <a:rPr lang="fr-F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supply</a:t>
            </a:r>
            <a:r>
              <a:rPr lang="fr-FR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chain</a:t>
            </a:r>
            <a:r>
              <a:rPr lang="fr-FR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le contrôle des certifications fournisseurs, les inspections qualités et la logistique.</a:t>
            </a: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fr-FR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Après</a:t>
            </a: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un audit et tout un </a:t>
            </a:r>
            <a:r>
              <a:rPr lang="fr-FR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process</a:t>
            </a: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</a:t>
            </a:r>
            <a:r>
              <a:rPr lang="fr-FR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référencement</a:t>
            </a: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des usines, </a:t>
            </a:r>
            <a:r>
              <a:rPr lang="fr-FR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basées</a:t>
            </a: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sur les Normes et Certification </a:t>
            </a:r>
            <a:r>
              <a:rPr lang="fr-FR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Européennes</a:t>
            </a: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nous organisons : le suivi de commande, le </a:t>
            </a:r>
            <a:r>
              <a:rPr lang="fr-FR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contrôle</a:t>
            </a: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la </a:t>
            </a:r>
            <a:r>
              <a:rPr lang="fr-FR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qualite</a:t>
            </a: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́ des produits avant transport et la logistique si </a:t>
            </a:r>
            <a:r>
              <a:rPr lang="fr-FR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souhaitée</a:t>
            </a:r>
            <a:r>
              <a:rPr lang="fr-FR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fr-FR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>
              <a:buFont typeface="Wingdings" panose="05000000000000000000" pitchFamily="2" charset="2"/>
              <a:buChar char="q"/>
            </a:pP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Les prix </a:t>
            </a:r>
            <a:r>
              <a:rPr lang="fr-FR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indiqués</a:t>
            </a: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dans ce catalogue sont susceptibles de varier en fonction de la conjoncture actuelle (</a:t>
            </a:r>
            <a:r>
              <a:rPr lang="fr-FR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volatilite</a:t>
            </a: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́ du fret </a:t>
            </a:r>
            <a:r>
              <a:rPr lang="fr-FR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aérien</a:t>
            </a: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de la monnaie et des prix usines). Les prix prennent en compte le </a:t>
            </a:r>
            <a:r>
              <a:rPr lang="fr-FR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coût</a:t>
            </a: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production, le transport en France, les droits de douanes et l'assurance contre le vol pendant le transport</a:t>
            </a:r>
            <a:r>
              <a:rPr lang="fr-FR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Les prix </a:t>
            </a:r>
            <a:r>
              <a:rPr lang="fr-FR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indiqués</a:t>
            </a: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sont des prix catalogues et peuvent </a:t>
            </a:r>
            <a:r>
              <a:rPr lang="fr-FR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être</a:t>
            </a: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affinés</a:t>
            </a: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en fonction des </a:t>
            </a:r>
            <a:r>
              <a:rPr lang="fr-FR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quantités</a:t>
            </a: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demandées</a:t>
            </a: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et des moyens de transport </a:t>
            </a:r>
            <a:r>
              <a:rPr lang="fr-FR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utilisés</a:t>
            </a: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(bateau, avions, train</a:t>
            </a:r>
            <a:r>
              <a:rPr lang="fr-FR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).</a:t>
            </a:r>
            <a:endParaRPr lang="fr-FR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6974" y="230188"/>
            <a:ext cx="1788924" cy="1240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03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Nos étapes commerciales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Etapes successives 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d’une prise de commande </a:t>
            </a: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endParaRPr lang="fr-FR" b="1" dirty="0">
              <a:solidFill>
                <a:schemeClr val="accent1">
                  <a:lumMod val="75000"/>
                </a:schemeClr>
              </a:solidFill>
            </a:endParaRPr>
          </a:p>
          <a:p>
            <a:pPr lvl="0">
              <a:buFont typeface="Wingdings" panose="05000000000000000000" pitchFamily="2" charset="2"/>
              <a:buChar char="q"/>
            </a:pPr>
            <a:r>
              <a:rPr lang="fr-FR" sz="1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Etape 1 :</a:t>
            </a: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Après avoir </a:t>
            </a: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quantifié vos besoins, vous pouvez réaliser un devis estimatif en ligne.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 prix </a:t>
            </a: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du </a:t>
            </a:r>
            <a:r>
              <a:rPr lang="fr-FR" sz="19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Frêt</a:t>
            </a:r>
            <a:r>
              <a:rPr lang="fr-FR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aérien </a:t>
            </a: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étant </a:t>
            </a:r>
            <a:r>
              <a:rPr lang="fr-FR" sz="19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très</a:t>
            </a: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fluctuant, ce devis comprend une </a:t>
            </a:r>
            <a:r>
              <a:rPr lang="fr-FR" sz="19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première</a:t>
            </a: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estimation du </a:t>
            </a:r>
            <a:r>
              <a:rPr lang="fr-FR" sz="19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coût</a:t>
            </a: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transport.</a:t>
            </a:r>
            <a:endParaRPr lang="fr-FR" sz="1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>
              <a:buFont typeface="Wingdings" panose="05000000000000000000" pitchFamily="2" charset="2"/>
              <a:buChar char="q"/>
            </a:pPr>
            <a:r>
              <a:rPr lang="fr-FR" sz="1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Etape 2 </a:t>
            </a:r>
            <a:r>
              <a:rPr lang="fr-FR" sz="19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</a:t>
            </a: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réception de votre demande de devis, une validation est effectuée de notre part,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Nous </a:t>
            </a: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vous adressons votre commande ferme avec les prix finaux (</a:t>
            </a:r>
            <a:r>
              <a:rPr lang="fr-FR" sz="19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coût</a:t>
            </a: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produit + </a:t>
            </a:r>
            <a:r>
              <a:rPr lang="fr-FR" sz="19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coût</a:t>
            </a: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transport).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Cette </a:t>
            </a: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offre est valable pendant 48 H.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Les </a:t>
            </a: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certifications de chacune des </a:t>
            </a:r>
            <a:r>
              <a:rPr lang="fr-FR" sz="19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références</a:t>
            </a: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sz="19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demandées</a:t>
            </a: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seront </a:t>
            </a:r>
            <a:r>
              <a:rPr lang="fr-FR" sz="19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communiquées</a:t>
            </a:r>
            <a:r>
              <a:rPr lang="fr-FR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fr-FR" sz="1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>
              <a:buFont typeface="Wingdings" panose="05000000000000000000" pitchFamily="2" charset="2"/>
              <a:buChar char="q"/>
            </a:pPr>
            <a:r>
              <a:rPr lang="fr-FR" sz="1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Etape 3 :</a:t>
            </a: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 </a:t>
            </a: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cas d’acceptation de cette offre, nous vous communiquerons les éléments nécessaires au règlement qui devra être </a:t>
            </a:r>
            <a:r>
              <a:rPr lang="fr-FR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effectué </a:t>
            </a: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à 100% pour validation de la commande</a:t>
            </a:r>
            <a:r>
              <a:rPr lang="fr-FR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fr-FR" sz="1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Lorsque </a:t>
            </a: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 production est </a:t>
            </a:r>
            <a:r>
              <a:rPr lang="fr-FR" sz="19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complète</a:t>
            </a: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un test report (rapport d’inspection de la marchandise) vous sera transmis </a:t>
            </a:r>
            <a:r>
              <a:rPr lang="fr-FR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avant envoi </a:t>
            </a: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 la marchandise (test d’inspection </a:t>
            </a:r>
            <a:r>
              <a:rPr lang="fr-FR" sz="19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réalise</a:t>
            </a: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́ par un cabinet d’audit - </a:t>
            </a:r>
            <a:r>
              <a:rPr lang="fr-FR" sz="19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qualite</a:t>
            </a: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́ </a:t>
            </a:r>
            <a:r>
              <a:rPr lang="fr-FR" sz="19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indépendant</a:t>
            </a: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).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4942" y="365125"/>
            <a:ext cx="1788924" cy="1240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863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958520" y="422108"/>
            <a:ext cx="10515600" cy="1325563"/>
          </a:xfrm>
        </p:spPr>
        <p:txBody>
          <a:bodyPr/>
          <a:lstStyle/>
          <a:p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Masque de protection 3 plis (civils)</a:t>
            </a:r>
            <a:endParaRPr lang="fr-FR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7" name="Espace réservé du contenu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247" y="1306718"/>
            <a:ext cx="3666734" cy="3493882"/>
          </a:xfrm>
        </p:spPr>
      </p:pic>
      <p:sp>
        <p:nvSpPr>
          <p:cNvPr id="11" name="Espace réservé du contenu 10"/>
          <p:cNvSpPr>
            <a:spLocks noGrp="1"/>
          </p:cNvSpPr>
          <p:nvPr>
            <p:ph sz="half" idx="2"/>
          </p:nvPr>
        </p:nvSpPr>
        <p:spPr>
          <a:xfrm>
            <a:off x="5178708" y="1747671"/>
            <a:ext cx="6003757" cy="292386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sz="1600" dirty="0" smtClean="0"/>
              <a:t>3 </a:t>
            </a:r>
            <a:r>
              <a:rPr lang="fr-FR" sz="1600" dirty="0"/>
              <a:t>plis de couleur </a:t>
            </a:r>
            <a:r>
              <a:rPr lang="fr-FR" sz="1600" dirty="0" smtClean="0"/>
              <a:t>bleue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1600" dirty="0" smtClean="0"/>
              <a:t>fixation </a:t>
            </a:r>
            <a:r>
              <a:rPr lang="fr-FR" sz="1600" dirty="0"/>
              <a:t>élastique sans latex cousue à chaque </a:t>
            </a:r>
            <a:r>
              <a:rPr lang="fr-FR" sz="1600" dirty="0" smtClean="0"/>
              <a:t>extrémité,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1600" dirty="0"/>
              <a:t>R</a:t>
            </a:r>
            <a:r>
              <a:rPr lang="fr-FR" sz="1600" dirty="0" smtClean="0"/>
              <a:t>etient </a:t>
            </a:r>
            <a:r>
              <a:rPr lang="fr-FR" sz="1600" dirty="0"/>
              <a:t>les particules émises par le porteur,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1600" dirty="0"/>
              <a:t>E</a:t>
            </a:r>
            <a:r>
              <a:rPr lang="fr-FR" sz="1600" dirty="0" smtClean="0"/>
              <a:t>st </a:t>
            </a:r>
            <a:r>
              <a:rPr lang="fr-FR" sz="1600" dirty="0"/>
              <a:t>utilisé pour prévenir la propagation du Coronavirus (Covid-19), du rhume et de la </a:t>
            </a:r>
            <a:r>
              <a:rPr lang="fr-FR" sz="1600" dirty="0" smtClean="0"/>
              <a:t>grippe.</a:t>
            </a:r>
            <a:endParaRPr lang="fr-FR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sz="1600" b="1" dirty="0" err="1" smtClean="0"/>
              <a:t>Caractèristiques</a:t>
            </a:r>
            <a:r>
              <a:rPr lang="fr-FR" sz="1600" b="1" dirty="0" smtClean="0"/>
              <a:t> </a:t>
            </a:r>
            <a:r>
              <a:rPr lang="fr-FR" sz="1600" b="1" dirty="0"/>
              <a:t>techniques :</a:t>
            </a:r>
            <a:r>
              <a:rPr lang="fr-FR" sz="1600" dirty="0" smtClean="0"/>
              <a:t/>
            </a:r>
            <a:br>
              <a:rPr lang="fr-FR" sz="1600" dirty="0" smtClean="0"/>
            </a:br>
            <a:r>
              <a:rPr lang="fr-FR" sz="1600" b="1" dirty="0" smtClean="0"/>
              <a:t>Normes </a:t>
            </a:r>
            <a:r>
              <a:rPr lang="fr-FR" sz="1600" b="1" dirty="0"/>
              <a:t>:</a:t>
            </a:r>
            <a:r>
              <a:rPr lang="fr-FR" sz="1600" dirty="0"/>
              <a:t> </a:t>
            </a:r>
            <a:r>
              <a:rPr lang="fr-FR" sz="1600" dirty="0" smtClean="0"/>
              <a:t>GB/T </a:t>
            </a:r>
            <a:r>
              <a:rPr lang="fr-FR" sz="1600" dirty="0"/>
              <a:t>32610-2016 - </a:t>
            </a:r>
            <a:r>
              <a:rPr lang="fr-FR" sz="1600" dirty="0" smtClean="0"/>
              <a:t>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1600" b="1" dirty="0" smtClean="0"/>
              <a:t>ISO </a:t>
            </a:r>
            <a:r>
              <a:rPr lang="fr-FR" sz="1600" b="1" dirty="0"/>
              <a:t>:</a:t>
            </a:r>
            <a:r>
              <a:rPr lang="fr-FR" sz="1600" dirty="0"/>
              <a:t> EN 149:2001 + A1:2009</a:t>
            </a:r>
            <a:r>
              <a:rPr lang="fr-FR" sz="1600" dirty="0" smtClean="0"/>
              <a:t/>
            </a:r>
            <a:br>
              <a:rPr lang="fr-FR" sz="1600" dirty="0" smtClean="0"/>
            </a:br>
            <a:r>
              <a:rPr lang="fr-FR" sz="1600" dirty="0"/>
              <a:t>Durée de port conseillée : Entre 2 et 4 heures.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514011" y="4622131"/>
            <a:ext cx="1140461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/>
              <a:t>Comment utiliser ce </a:t>
            </a:r>
            <a:r>
              <a:rPr lang="fr-FR" sz="1600" b="1" dirty="0" smtClean="0"/>
              <a:t>masque ?</a:t>
            </a:r>
          </a:p>
          <a:p>
            <a:endParaRPr lang="fr-FR" sz="1600" b="1" dirty="0"/>
          </a:p>
          <a:p>
            <a:r>
              <a:rPr lang="fr-FR" sz="1600" dirty="0"/>
              <a:t>Dès que le masque est mouillé ou souillé, il est à jeter dans un sac en plastique puis dans une poubelle </a:t>
            </a:r>
            <a:r>
              <a:rPr lang="fr-FR" sz="1600" dirty="0" smtClean="0"/>
              <a:t>si possible </a:t>
            </a:r>
            <a:r>
              <a:rPr lang="fr-FR" sz="1600" dirty="0"/>
              <a:t>équipée d’un couvercle et munie d’un sac plastique. L’élimination se fait par la filière des ordures </a:t>
            </a:r>
            <a:r>
              <a:rPr lang="fr-FR" sz="1600" dirty="0" smtClean="0"/>
              <a:t>ménagères.</a:t>
            </a:r>
          </a:p>
          <a:p>
            <a:r>
              <a:rPr lang="fr-FR" sz="1600" dirty="0" smtClean="0"/>
              <a:t>Le </a:t>
            </a:r>
            <a:r>
              <a:rPr lang="fr-FR" sz="1600" dirty="0"/>
              <a:t>double emballage est recommandé pour préserver le contenu du premier sac en cas de déchirure du sac extérieur, lors de la collecte.</a:t>
            </a:r>
            <a:br>
              <a:rPr lang="fr-FR" sz="1600" dirty="0"/>
            </a:br>
            <a:r>
              <a:rPr lang="fr-FR" sz="1600" b="1" dirty="0"/>
              <a:t>Important : </a:t>
            </a:r>
            <a:r>
              <a:rPr lang="fr-FR" sz="1600" dirty="0"/>
              <a:t>se laver les mains à l’eau et au savon ou se les désinfecter avec une solution </a:t>
            </a:r>
            <a:r>
              <a:rPr lang="fr-FR" sz="1600" dirty="0" smtClean="0"/>
              <a:t>hydro alcoolique avant de le mettre et pour le retirer.</a:t>
            </a:r>
            <a:endParaRPr lang="fr-FR" sz="1600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4942" y="365125"/>
            <a:ext cx="1788924" cy="1240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78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81217" y="1731334"/>
            <a:ext cx="2733583" cy="3201624"/>
          </a:xfrm>
          <a:ln>
            <a:solidFill>
              <a:schemeClr val="accent5">
                <a:lumMod val="75000"/>
              </a:schemeClr>
            </a:solidFill>
          </a:ln>
        </p:spPr>
        <p:txBody>
          <a:bodyPr/>
          <a:lstStyle/>
          <a:p>
            <a:pPr algn="ctr">
              <a:spcBef>
                <a:spcPts val="600"/>
              </a:spcBef>
            </a:pPr>
            <a:r>
              <a:rPr lang="fr-FR" sz="1800" b="1" dirty="0" smtClean="0"/>
              <a:t>Petite Structure</a:t>
            </a:r>
            <a:endParaRPr lang="fr-FR" sz="1800" b="1" dirty="0"/>
          </a:p>
          <a:p>
            <a:pPr algn="ctr">
              <a:spcBef>
                <a:spcPts val="600"/>
              </a:spcBef>
            </a:pPr>
            <a:r>
              <a:rPr lang="fr-FR" sz="1800" b="1" dirty="0"/>
              <a:t>Protection 1 mois</a:t>
            </a:r>
            <a:endParaRPr lang="fr-FR" sz="1800" dirty="0"/>
          </a:p>
          <a:p>
            <a:pPr algn="ctr">
              <a:spcBef>
                <a:spcPts val="600"/>
              </a:spcBef>
            </a:pPr>
            <a:r>
              <a:rPr lang="fr-FR" dirty="0"/>
              <a:t>50 personnes</a:t>
            </a:r>
            <a:br>
              <a:rPr lang="fr-FR" dirty="0"/>
            </a:br>
            <a:r>
              <a:rPr lang="fr-FR" dirty="0"/>
              <a:t>(3 </a:t>
            </a:r>
            <a:r>
              <a:rPr lang="fr-FR" dirty="0" smtClean="0"/>
              <a:t>masques/jour/pers)</a:t>
            </a:r>
            <a:endParaRPr lang="fr-FR" dirty="0"/>
          </a:p>
          <a:p>
            <a:pPr algn="ctr">
              <a:spcBef>
                <a:spcPts val="600"/>
              </a:spcBef>
            </a:pPr>
            <a:endParaRPr lang="fr-FR" dirty="0"/>
          </a:p>
          <a:p>
            <a:pPr algn="ctr">
              <a:spcBef>
                <a:spcPts val="600"/>
              </a:spcBef>
            </a:pPr>
            <a:r>
              <a:rPr lang="fr-FR" dirty="0" smtClean="0"/>
              <a:t>5 000 </a:t>
            </a:r>
            <a:r>
              <a:rPr lang="fr-FR" dirty="0"/>
              <a:t>masques</a:t>
            </a:r>
          </a:p>
          <a:p>
            <a:pPr algn="ctr">
              <a:spcBef>
                <a:spcPts val="600"/>
              </a:spcBef>
            </a:pPr>
            <a:r>
              <a:rPr lang="fr-FR" dirty="0"/>
              <a:t>Livraison </a:t>
            </a:r>
            <a:r>
              <a:rPr lang="fr-FR" dirty="0" smtClean="0"/>
              <a:t>12 </a:t>
            </a:r>
            <a:r>
              <a:rPr lang="fr-FR" dirty="0"/>
              <a:t>jours</a:t>
            </a:r>
          </a:p>
          <a:p>
            <a:pPr algn="ctr">
              <a:spcBef>
                <a:spcPts val="600"/>
              </a:spcBef>
            </a:pPr>
            <a:r>
              <a:rPr lang="fr-FR" dirty="0"/>
              <a:t>Livraison </a:t>
            </a:r>
            <a:r>
              <a:rPr lang="fr-FR" dirty="0" smtClean="0"/>
              <a:t>gratuite</a:t>
            </a:r>
          </a:p>
          <a:p>
            <a:pPr algn="ctr">
              <a:spcBef>
                <a:spcPts val="600"/>
              </a:spcBef>
            </a:pPr>
            <a:endParaRPr lang="fr-FR" dirty="0"/>
          </a:p>
          <a:p>
            <a:pPr algn="ctr">
              <a:spcBef>
                <a:spcPts val="600"/>
              </a:spcBef>
            </a:pPr>
            <a:r>
              <a:rPr lang="fr-FR" b="1" dirty="0"/>
              <a:t>3</a:t>
            </a:r>
            <a:r>
              <a:rPr lang="fr-FR" b="1" dirty="0" smtClean="0"/>
              <a:t> 1</a:t>
            </a:r>
            <a:r>
              <a:rPr lang="fr-FR" b="1" dirty="0"/>
              <a:t>5</a:t>
            </a:r>
            <a:r>
              <a:rPr lang="fr-FR" b="1" dirty="0" smtClean="0"/>
              <a:t>0 </a:t>
            </a:r>
            <a:r>
              <a:rPr lang="fr-FR" b="1" dirty="0"/>
              <a:t>€ </a:t>
            </a:r>
            <a:r>
              <a:rPr lang="fr-FR" b="1" dirty="0" smtClean="0"/>
              <a:t>HT</a:t>
            </a:r>
            <a:endParaRPr lang="fr-FR" dirty="0"/>
          </a:p>
        </p:txBody>
      </p:sp>
      <p:sp>
        <p:nvSpPr>
          <p:cNvPr id="5" name="Espace réservé du texte 3"/>
          <p:cNvSpPr txBox="1">
            <a:spLocks/>
          </p:cNvSpPr>
          <p:nvPr/>
        </p:nvSpPr>
        <p:spPr>
          <a:xfrm>
            <a:off x="4902451" y="1731334"/>
            <a:ext cx="2725570" cy="3201624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600"/>
              </a:spcBef>
            </a:pPr>
            <a:r>
              <a:rPr lang="fr-FR" b="1" dirty="0" smtClean="0"/>
              <a:t>Moyenne Structure</a:t>
            </a:r>
            <a:endParaRPr lang="fr-FR" b="1" dirty="0"/>
          </a:p>
          <a:p>
            <a:pPr algn="ctr">
              <a:spcBef>
                <a:spcPts val="600"/>
              </a:spcBef>
            </a:pPr>
            <a:r>
              <a:rPr lang="fr-FR" b="1" dirty="0"/>
              <a:t>Protection 3 mois</a:t>
            </a:r>
            <a:endParaRPr lang="fr-FR" dirty="0"/>
          </a:p>
          <a:p>
            <a:pPr algn="ctr">
              <a:spcBef>
                <a:spcPts val="600"/>
              </a:spcBef>
            </a:pPr>
            <a:r>
              <a:rPr lang="fr-FR" dirty="0"/>
              <a:t>200 personnes</a:t>
            </a:r>
            <a:br>
              <a:rPr lang="fr-FR" dirty="0"/>
            </a:br>
            <a:r>
              <a:rPr lang="fr-FR" dirty="0"/>
              <a:t>(3 </a:t>
            </a:r>
            <a:r>
              <a:rPr lang="fr-FR" dirty="0" smtClean="0"/>
              <a:t>masques/jour/pers)</a:t>
            </a:r>
          </a:p>
          <a:p>
            <a:pPr algn="ctr">
              <a:spcBef>
                <a:spcPts val="600"/>
              </a:spcBef>
            </a:pPr>
            <a:endParaRPr lang="fr-FR" dirty="0" smtClean="0"/>
          </a:p>
          <a:p>
            <a:pPr algn="ctr">
              <a:spcBef>
                <a:spcPts val="600"/>
              </a:spcBef>
            </a:pPr>
            <a:r>
              <a:rPr lang="fr-FR" dirty="0" smtClean="0"/>
              <a:t>45 000 </a:t>
            </a:r>
            <a:r>
              <a:rPr lang="fr-FR" dirty="0"/>
              <a:t>masques</a:t>
            </a:r>
          </a:p>
          <a:p>
            <a:pPr algn="ctr">
              <a:spcBef>
                <a:spcPts val="600"/>
              </a:spcBef>
            </a:pPr>
            <a:r>
              <a:rPr lang="fr-FR" dirty="0"/>
              <a:t>Livraison </a:t>
            </a:r>
            <a:r>
              <a:rPr lang="fr-FR" dirty="0" smtClean="0"/>
              <a:t>12 </a:t>
            </a:r>
            <a:r>
              <a:rPr lang="fr-FR" dirty="0"/>
              <a:t>jours</a:t>
            </a:r>
          </a:p>
          <a:p>
            <a:pPr algn="ctr">
              <a:spcBef>
                <a:spcPts val="600"/>
              </a:spcBef>
            </a:pPr>
            <a:r>
              <a:rPr lang="fr-FR" dirty="0"/>
              <a:t>Livraison </a:t>
            </a:r>
            <a:r>
              <a:rPr lang="fr-FR" dirty="0" smtClean="0"/>
              <a:t>gratuite</a:t>
            </a:r>
          </a:p>
          <a:p>
            <a:pPr algn="ctr">
              <a:spcBef>
                <a:spcPts val="600"/>
              </a:spcBef>
            </a:pPr>
            <a:endParaRPr lang="fr-FR" dirty="0" smtClean="0"/>
          </a:p>
          <a:p>
            <a:pPr algn="ctr">
              <a:spcBef>
                <a:spcPts val="600"/>
              </a:spcBef>
            </a:pPr>
            <a:r>
              <a:rPr lang="fr-FR" b="1" dirty="0" smtClean="0"/>
              <a:t>27 </a:t>
            </a:r>
            <a:r>
              <a:rPr lang="fr-FR" b="1" dirty="0"/>
              <a:t>0</a:t>
            </a:r>
            <a:r>
              <a:rPr lang="fr-FR" b="1" dirty="0" smtClean="0"/>
              <a:t>00 </a:t>
            </a:r>
            <a:r>
              <a:rPr lang="fr-FR" b="1" dirty="0"/>
              <a:t>€ </a:t>
            </a:r>
            <a:r>
              <a:rPr lang="fr-FR" b="1" dirty="0" smtClean="0"/>
              <a:t>HT</a:t>
            </a:r>
            <a:endParaRPr lang="fr-FR" dirty="0"/>
          </a:p>
        </p:txBody>
      </p:sp>
      <p:sp>
        <p:nvSpPr>
          <p:cNvPr id="6" name="Espace réservé du texte 3"/>
          <p:cNvSpPr txBox="1">
            <a:spLocks/>
          </p:cNvSpPr>
          <p:nvPr/>
        </p:nvSpPr>
        <p:spPr>
          <a:xfrm>
            <a:off x="8399625" y="1731334"/>
            <a:ext cx="2725570" cy="3201624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600"/>
              </a:spcBef>
            </a:pPr>
            <a:r>
              <a:rPr lang="fr-FR" b="1" dirty="0" smtClean="0"/>
              <a:t>Quantité sur </a:t>
            </a:r>
            <a:r>
              <a:rPr lang="fr-FR" b="1" dirty="0"/>
              <a:t>mesure</a:t>
            </a:r>
          </a:p>
          <a:p>
            <a:pPr algn="ctr">
              <a:spcBef>
                <a:spcPts val="600"/>
              </a:spcBef>
            </a:pPr>
            <a:r>
              <a:rPr lang="fr-FR" b="1" dirty="0"/>
              <a:t>Commande </a:t>
            </a:r>
            <a:endParaRPr lang="fr-FR" b="1" dirty="0" smtClean="0"/>
          </a:p>
          <a:p>
            <a:pPr algn="ctr">
              <a:spcBef>
                <a:spcPts val="600"/>
              </a:spcBef>
            </a:pPr>
            <a:r>
              <a:rPr lang="fr-FR" b="1" dirty="0" smtClean="0"/>
              <a:t>de</a:t>
            </a:r>
          </a:p>
          <a:p>
            <a:pPr algn="ctr">
              <a:spcBef>
                <a:spcPts val="600"/>
              </a:spcBef>
            </a:pPr>
            <a:r>
              <a:rPr lang="fr-FR" b="1" dirty="0" smtClean="0"/>
              <a:t>plus </a:t>
            </a:r>
            <a:r>
              <a:rPr lang="fr-FR" b="1" dirty="0"/>
              <a:t>de </a:t>
            </a:r>
            <a:r>
              <a:rPr lang="fr-FR" b="1" dirty="0" smtClean="0"/>
              <a:t>50 </a:t>
            </a:r>
            <a:r>
              <a:rPr lang="fr-FR" b="1" dirty="0"/>
              <a:t>000 </a:t>
            </a:r>
            <a:r>
              <a:rPr lang="fr-FR" b="1" dirty="0" smtClean="0"/>
              <a:t>masques</a:t>
            </a:r>
          </a:p>
          <a:p>
            <a:pPr algn="ctr">
              <a:spcBef>
                <a:spcPts val="600"/>
              </a:spcBef>
            </a:pPr>
            <a:endParaRPr lang="fr-FR" dirty="0"/>
          </a:p>
          <a:p>
            <a:pPr algn="ctr">
              <a:spcBef>
                <a:spcPts val="600"/>
              </a:spcBef>
            </a:pPr>
            <a:r>
              <a:rPr lang="fr-FR" dirty="0"/>
              <a:t>Livraison </a:t>
            </a:r>
            <a:r>
              <a:rPr lang="fr-FR" dirty="0" smtClean="0"/>
              <a:t>12 </a:t>
            </a:r>
            <a:r>
              <a:rPr lang="fr-FR" dirty="0"/>
              <a:t>jours</a:t>
            </a:r>
          </a:p>
          <a:p>
            <a:pPr algn="ctr">
              <a:spcBef>
                <a:spcPts val="600"/>
              </a:spcBef>
            </a:pPr>
            <a:r>
              <a:rPr lang="fr-FR" dirty="0"/>
              <a:t>Livraison </a:t>
            </a:r>
            <a:r>
              <a:rPr lang="fr-FR" dirty="0" smtClean="0"/>
              <a:t>gratuite</a:t>
            </a:r>
          </a:p>
          <a:p>
            <a:pPr algn="ctr">
              <a:spcBef>
                <a:spcPts val="600"/>
              </a:spcBef>
            </a:pPr>
            <a:endParaRPr lang="fr-FR" b="1" dirty="0" smtClean="0"/>
          </a:p>
          <a:p>
            <a:pPr algn="ctr">
              <a:spcBef>
                <a:spcPts val="600"/>
              </a:spcBef>
            </a:pPr>
            <a:r>
              <a:rPr lang="fr-FR" b="1" dirty="0" smtClean="0"/>
              <a:t>Sur Devis</a:t>
            </a:r>
          </a:p>
          <a:p>
            <a:pPr algn="ctr">
              <a:spcBef>
                <a:spcPts val="600"/>
              </a:spcBef>
            </a:pPr>
            <a:r>
              <a:rPr lang="fr-FR" b="1" dirty="0" smtClean="0"/>
              <a:t>Nous </a:t>
            </a:r>
            <a:r>
              <a:rPr lang="fr-FR" b="1" dirty="0"/>
              <a:t>contacter</a:t>
            </a:r>
            <a:endParaRPr lang="fr-FR" dirty="0"/>
          </a:p>
        </p:txBody>
      </p:sp>
      <p:pic>
        <p:nvPicPr>
          <p:cNvPr id="1025" name="Picture 1" descr="ic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724" y="5380766"/>
            <a:ext cx="435699" cy="430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2085437" y="5306328"/>
            <a:ext cx="7587952" cy="98582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77744" tIns="61893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1" i="0" u="none" strike="noStrike" cap="none" normalizeH="0" baseline="0" dirty="0" smtClean="0">
                <a:ln>
                  <a:noFill/>
                </a:ln>
                <a:solidFill>
                  <a:srgbClr val="292B2C"/>
                </a:solidFill>
                <a:effectLst/>
                <a:latin typeface="+mn-lt"/>
              </a:rPr>
              <a:t>Certifiés Union Européenne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rgbClr val="292B2C"/>
                </a:solidFill>
                <a:effectLst/>
                <a:latin typeface="+mn-lt"/>
              </a:rPr>
              <a:t>Tous nos masques sont produits dans des usines certifiées</a:t>
            </a:r>
            <a:r>
              <a:rPr kumimoji="0" lang="fr-FR" altLang="fr-FR" sz="1200" b="0" i="0" u="none" strike="noStrike" cap="none" normalizeH="0" dirty="0" smtClean="0">
                <a:ln>
                  <a:noFill/>
                </a:ln>
                <a:solidFill>
                  <a:srgbClr val="292B2C"/>
                </a:solidFill>
                <a:effectLst/>
                <a:latin typeface="+mn-lt"/>
              </a:rPr>
              <a:t> </a:t>
            </a: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rgbClr val="292B2C"/>
                </a:solidFill>
                <a:effectLst/>
                <a:latin typeface="+mn-lt"/>
              </a:rPr>
              <a:t>avec la norme CE</a:t>
            </a:r>
            <a:r>
              <a:rPr kumimoji="0" lang="fr-FR" altLang="fr-FR" sz="1200" b="0" i="0" u="none" strike="noStrike" cap="none" normalizeH="0" dirty="0" smtClean="0">
                <a:ln>
                  <a:noFill/>
                </a:ln>
                <a:solidFill>
                  <a:srgbClr val="292B2C"/>
                </a:solidFill>
                <a:effectLst/>
                <a:latin typeface="+mn-lt"/>
              </a:rPr>
              <a:t> </a:t>
            </a: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rgbClr val="292B2C"/>
                </a:solidFill>
                <a:effectLst/>
                <a:latin typeface="+mn-lt"/>
              </a:rPr>
              <a:t>et les normes ISO en vigueur</a:t>
            </a:r>
            <a:endParaRPr kumimoji="0" lang="fr-FR" altLang="fr-F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800" b="0" i="0" u="none" strike="noStrike" cap="none" normalizeH="0" baseline="0" dirty="0" smtClean="0">
                <a:ln>
                  <a:noFill/>
                </a:ln>
                <a:solidFill>
                  <a:srgbClr val="292B2C"/>
                </a:solidFill>
                <a:effectLst/>
                <a:latin typeface="+mn-lt"/>
              </a:rPr>
              <a:t>  </a:t>
            </a:r>
            <a:endParaRPr kumimoji="0" lang="fr-FR" altLang="fr-FR" sz="800" b="1" i="0" u="none" strike="noStrike" cap="none" normalizeH="0" baseline="0" dirty="0" smtClean="0">
              <a:ln>
                <a:noFill/>
              </a:ln>
              <a:solidFill>
                <a:srgbClr val="292B2C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1" i="0" u="none" strike="noStrike" cap="none" normalizeH="0" baseline="0" dirty="0" smtClean="0">
                <a:ln>
                  <a:noFill/>
                </a:ln>
                <a:solidFill>
                  <a:srgbClr val="292B2C"/>
                </a:solidFill>
                <a:effectLst/>
                <a:latin typeface="+mn-lt"/>
              </a:rPr>
              <a:t>Livraison en 12 jours ouvrés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rgbClr val="292B2C"/>
                </a:solidFill>
                <a:effectLst/>
                <a:latin typeface="+mn-lt"/>
              </a:rPr>
              <a:t>Grâce à nos partenaires, nous vous livrons très rapidement en France</a:t>
            </a:r>
            <a:r>
              <a:rPr kumimoji="0" lang="fr-FR" altLang="fr-FR" sz="1200" b="0" i="0" u="none" strike="noStrike" cap="none" normalizeH="0" dirty="0" smtClean="0">
                <a:ln>
                  <a:noFill/>
                </a:ln>
                <a:solidFill>
                  <a:srgbClr val="292B2C"/>
                </a:solidFill>
                <a:effectLst/>
                <a:latin typeface="+mn-lt"/>
              </a:rPr>
              <a:t> </a:t>
            </a: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rgbClr val="292B2C"/>
                </a:solidFill>
                <a:effectLst/>
                <a:latin typeface="+mn-lt"/>
              </a:rPr>
              <a:t>et dans de nombreux pays.</a:t>
            </a:r>
            <a:endParaRPr kumimoji="0" lang="fr-FR" altLang="fr-F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pic>
        <p:nvPicPr>
          <p:cNvPr id="1027" name="Picture 3" descr="ico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9374" y="5871433"/>
            <a:ext cx="489689" cy="484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itre 3"/>
          <p:cNvSpPr>
            <a:spLocks noGrp="1"/>
          </p:cNvSpPr>
          <p:nvPr>
            <p:ph type="title"/>
          </p:nvPr>
        </p:nvSpPr>
        <p:spPr>
          <a:xfrm>
            <a:off x="1163064" y="422109"/>
            <a:ext cx="4503817" cy="861418"/>
          </a:xfrm>
        </p:spPr>
        <p:txBody>
          <a:bodyPr>
            <a:normAutofit/>
          </a:bodyPr>
          <a:lstStyle/>
          <a:p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Volume recommandé</a:t>
            </a:r>
            <a:endParaRPr lang="fr-FR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2437" y="232524"/>
            <a:ext cx="1788924" cy="1240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46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4113</TotalTime>
  <Words>301</Words>
  <Application>Microsoft Office PowerPoint</Application>
  <PresentationFormat>Grand écran</PresentationFormat>
  <Paragraphs>65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Thème Office</vt:lpstr>
      <vt:lpstr>Présentation PowerPoint</vt:lpstr>
      <vt:lpstr>Khépri Santé Medical Supply</vt:lpstr>
      <vt:lpstr>Nos étapes commerciales</vt:lpstr>
      <vt:lpstr>Masque de protection 3 plis (civils)</vt:lpstr>
      <vt:lpstr>Volume recommandé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Medical Supply</dc:title>
  <dc:creator>Utilisateur Windows</dc:creator>
  <cp:lastModifiedBy>Utilisateur Windows</cp:lastModifiedBy>
  <cp:revision>27</cp:revision>
  <cp:lastPrinted>2020-04-28T06:35:43Z</cp:lastPrinted>
  <dcterms:created xsi:type="dcterms:W3CDTF">2020-04-24T16:20:00Z</dcterms:created>
  <dcterms:modified xsi:type="dcterms:W3CDTF">2020-04-28T17:08:49Z</dcterms:modified>
</cp:coreProperties>
</file>