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</p:sldIdLst>
  <p:sldSz cx="12192000" cy="6858000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43" d="100"/>
          <a:sy n="43" d="100"/>
        </p:scale>
        <p:origin x="5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29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03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47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37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17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53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14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2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6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77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29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2DD01-6182-4FE5-9E42-6A2382C86D5E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51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722" y="337495"/>
            <a:ext cx="1788924" cy="124058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69" y="2353147"/>
            <a:ext cx="10058400" cy="251460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502569" y="5642811"/>
            <a:ext cx="7290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Société </a:t>
            </a:r>
            <a:r>
              <a:rPr lang="fr-FR" dirty="0" err="1"/>
              <a:t>Khépri</a:t>
            </a:r>
            <a:r>
              <a:rPr lang="fr-FR" dirty="0"/>
              <a:t> Invest - SAS au capital de 281 000 € - RCS Créteil 877 646 323</a:t>
            </a:r>
          </a:p>
          <a:p>
            <a:r>
              <a:rPr lang="fr-FR" dirty="0"/>
              <a:t>188 Grande Rue Charles de Gaulle - 94130 Nogent-sur-Marne - </a:t>
            </a:r>
            <a:r>
              <a:rPr lang="fr-FR" dirty="0" smtClean="0"/>
              <a:t>France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1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Khépri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Santé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Medical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</a:rPr>
              <a:t>Supply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Face à la tension qui existe dans l’industrie du matériel médical,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Khépri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Santé vous accompagne dans le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sourcing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d'usines et de matériels de protection médicale afin de pouvoir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répondre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aux besoins imminents des entreprises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privées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à trouver du matériel de qualité aux normes, rapidement et de façon sécurisée.</a:t>
            </a:r>
            <a:b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sommes un relais pour la protection médicale du personnel, des malades, des travailleurs exposés souvent dans des situations dangereuses du fait de manque de matériel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Notre agent français sur place prend en compte la gestion du </a:t>
            </a:r>
            <a:r>
              <a:rPr lang="fr-F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supply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chain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le contrôle des certifications fournisseurs, les inspections qualités et la logistique.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Après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 audit et tout un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process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référencement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des usines,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basées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sur les Normes et Certification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Européennes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nous organisons : le suivi de commande, le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contrôle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la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qualite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́ des produits avant transport et la logistique si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souhaitée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prix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indiqués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dans ce catalogue sont susceptibles de varier en fonction de la conjoncture actuelle (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volatilite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́ du fret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aérien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la monnaie et des prix usines). Les prix prennent en compte le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coût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production, le transport en France, les droits de douanes et l'assurance contre le vol pendant le transport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prix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indiqués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sont des prix catalogues et peuvent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être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affinés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 fonction des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quantités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demandées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des moyens de transport 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utilisés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(bateau, avions, train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974" y="230188"/>
            <a:ext cx="1788924" cy="124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Nos étapes commerciales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Etapes successives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d’une prise de commande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Etape 1 :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Après avoir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quantifié vos besoins, vous pouvez réaliser un devis estimatif en ligne.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prix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Frêt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aérien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étant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très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fluctuant, ce devis comprend une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première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estimation du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coût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transport.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Etape 2 </a:t>
            </a:r>
            <a:r>
              <a:rPr lang="fr-F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réception de votre demande de devis, une validation est effectuée de notre part,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vous adressons votre commande ferme avec les prix finaux (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coût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produit +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coût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Cette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offre est valable pendant 48 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certifications de chacune des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références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demandées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seront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communiquées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Etape 3 :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 d’acceptation de cette offre, nous vous communiquerons les éléments nécessaires au règlement qui devra être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effectué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à 100% pour validation de la commande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Lorsque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production est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complète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un test report (rapport d’inspection de la marchandise) vous sera transmis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avant envoi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la marchandise (test d’inspection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réalise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́ par un cabinet d’audit -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qualite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́ </a:t>
            </a:r>
            <a:r>
              <a:rPr lang="fr-FR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indépendant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942" y="365125"/>
            <a:ext cx="1788924" cy="124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8520" y="422108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Masque de protection 3 plis (civils)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247" y="1306718"/>
            <a:ext cx="3666734" cy="3493882"/>
          </a:xfrm>
        </p:spPr>
      </p:pic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5178708" y="1747671"/>
            <a:ext cx="6003757" cy="29238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1600" dirty="0" smtClean="0"/>
              <a:t>3 </a:t>
            </a:r>
            <a:r>
              <a:rPr lang="fr-FR" sz="1600" dirty="0"/>
              <a:t>plis de couleur </a:t>
            </a:r>
            <a:r>
              <a:rPr lang="fr-FR" sz="1600" dirty="0" smtClean="0"/>
              <a:t>bleue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dirty="0" smtClean="0"/>
              <a:t>fixation </a:t>
            </a:r>
            <a:r>
              <a:rPr lang="fr-FR" sz="1600" dirty="0"/>
              <a:t>élastique sans latex cousue à chaque </a:t>
            </a:r>
            <a:r>
              <a:rPr lang="fr-FR" sz="1600" dirty="0" smtClean="0"/>
              <a:t>extrémité,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dirty="0"/>
              <a:t>R</a:t>
            </a:r>
            <a:r>
              <a:rPr lang="fr-FR" sz="1600" dirty="0" smtClean="0"/>
              <a:t>etient </a:t>
            </a:r>
            <a:r>
              <a:rPr lang="fr-FR" sz="1600" dirty="0"/>
              <a:t>les particules émises par le porteur,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dirty="0"/>
              <a:t>E</a:t>
            </a:r>
            <a:r>
              <a:rPr lang="fr-FR" sz="1600" dirty="0" smtClean="0"/>
              <a:t>st </a:t>
            </a:r>
            <a:r>
              <a:rPr lang="fr-FR" sz="1600" dirty="0"/>
              <a:t>utilisé pour prévenir la propagation du Coronavirus (Covid-19), du rhume et de la </a:t>
            </a:r>
            <a:r>
              <a:rPr lang="fr-FR" sz="1600" dirty="0" smtClean="0"/>
              <a:t>grippe.</a:t>
            </a:r>
            <a:endParaRPr lang="fr-F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1600" b="1" dirty="0" err="1" smtClean="0"/>
              <a:t>Caractèristiques</a:t>
            </a:r>
            <a:r>
              <a:rPr lang="fr-FR" sz="1600" b="1" dirty="0" smtClean="0"/>
              <a:t> </a:t>
            </a:r>
            <a:r>
              <a:rPr lang="fr-FR" sz="1600" b="1" dirty="0"/>
              <a:t>techniques :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b="1" dirty="0" smtClean="0"/>
              <a:t>Normes </a:t>
            </a:r>
            <a:r>
              <a:rPr lang="fr-FR" sz="1600" b="1" dirty="0"/>
              <a:t>:</a:t>
            </a:r>
            <a:r>
              <a:rPr lang="fr-FR" sz="1600" dirty="0"/>
              <a:t> </a:t>
            </a:r>
            <a:r>
              <a:rPr lang="fr-FR" sz="1600" dirty="0" smtClean="0"/>
              <a:t>GB/T </a:t>
            </a:r>
            <a:r>
              <a:rPr lang="fr-FR" sz="1600" dirty="0"/>
              <a:t>32610-2016 - </a:t>
            </a:r>
            <a:r>
              <a:rPr lang="fr-FR" sz="1600" dirty="0" smtClean="0"/>
              <a:t>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b="1" dirty="0" smtClean="0"/>
              <a:t>ISO </a:t>
            </a:r>
            <a:r>
              <a:rPr lang="fr-FR" sz="1600" b="1" dirty="0"/>
              <a:t>:</a:t>
            </a:r>
            <a:r>
              <a:rPr lang="fr-FR" sz="1600" dirty="0"/>
              <a:t> EN 149:2001 + A1:2009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/>
              <a:t>Durée de port conseillée : Entre 2 et 4 heures.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14011" y="4622131"/>
            <a:ext cx="114046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Comment utiliser ce </a:t>
            </a:r>
            <a:r>
              <a:rPr lang="fr-FR" sz="1600" b="1" dirty="0" smtClean="0"/>
              <a:t>masque ?</a:t>
            </a:r>
          </a:p>
          <a:p>
            <a:endParaRPr lang="fr-FR" sz="1600" b="1" dirty="0"/>
          </a:p>
          <a:p>
            <a:r>
              <a:rPr lang="fr-FR" sz="1600" dirty="0"/>
              <a:t>Dès que le masque est mouillé ou souillé, il est à jeter dans un sac en plastique puis dans une poubelle </a:t>
            </a:r>
            <a:r>
              <a:rPr lang="fr-FR" sz="1600" dirty="0" smtClean="0"/>
              <a:t>si possible </a:t>
            </a:r>
            <a:r>
              <a:rPr lang="fr-FR" sz="1600" dirty="0"/>
              <a:t>équipée d’un couvercle et munie d’un sac plastique. L’élimination se fait par la filière des ordures </a:t>
            </a:r>
            <a:r>
              <a:rPr lang="fr-FR" sz="1600" dirty="0" smtClean="0"/>
              <a:t>ménagères.</a:t>
            </a:r>
          </a:p>
          <a:p>
            <a:r>
              <a:rPr lang="fr-FR" sz="1600" dirty="0" smtClean="0"/>
              <a:t>Le </a:t>
            </a:r>
            <a:r>
              <a:rPr lang="fr-FR" sz="1600" dirty="0"/>
              <a:t>double emballage est recommandé pour préserver le contenu du premier sac en cas de déchirure du sac extérieur, lors de la collecte.</a:t>
            </a:r>
            <a:br>
              <a:rPr lang="fr-FR" sz="1600" dirty="0"/>
            </a:br>
            <a:r>
              <a:rPr lang="fr-FR" sz="1600" b="1" dirty="0"/>
              <a:t>Important : </a:t>
            </a:r>
            <a:r>
              <a:rPr lang="fr-FR" sz="1600" dirty="0"/>
              <a:t>se laver les mains à l’eau et au savon ou se les désinfecter avec une solution </a:t>
            </a:r>
            <a:r>
              <a:rPr lang="fr-FR" sz="1600" dirty="0" smtClean="0"/>
              <a:t>hydro alcoolique avant de le mettre et pour le retirer.</a:t>
            </a:r>
            <a:endParaRPr lang="fr-FR" sz="16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942" y="365125"/>
            <a:ext cx="1788924" cy="124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7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81217" y="1731334"/>
            <a:ext cx="2733583" cy="3201624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fr-FR" sz="1800" b="1" dirty="0" smtClean="0"/>
              <a:t>Petite Structure</a:t>
            </a:r>
            <a:endParaRPr lang="fr-FR" sz="1800" b="1" dirty="0"/>
          </a:p>
          <a:p>
            <a:pPr algn="ctr">
              <a:spcBef>
                <a:spcPts val="600"/>
              </a:spcBef>
            </a:pPr>
            <a:r>
              <a:rPr lang="fr-FR" sz="1800" b="1" dirty="0"/>
              <a:t>Protection 1 mois</a:t>
            </a:r>
            <a:endParaRPr lang="fr-FR" sz="1800" dirty="0"/>
          </a:p>
          <a:p>
            <a:pPr algn="ctr">
              <a:spcBef>
                <a:spcPts val="600"/>
              </a:spcBef>
            </a:pPr>
            <a:r>
              <a:rPr lang="fr-FR" dirty="0"/>
              <a:t>50 personnes</a:t>
            </a:r>
            <a:br>
              <a:rPr lang="fr-FR" dirty="0"/>
            </a:br>
            <a:r>
              <a:rPr lang="fr-FR" dirty="0"/>
              <a:t>(3 </a:t>
            </a:r>
            <a:r>
              <a:rPr lang="fr-FR" dirty="0" smtClean="0"/>
              <a:t>masques/jour/pers)</a:t>
            </a:r>
            <a:endParaRPr lang="fr-FR" dirty="0"/>
          </a:p>
          <a:p>
            <a:pPr algn="ctr">
              <a:spcBef>
                <a:spcPts val="600"/>
              </a:spcBef>
            </a:pPr>
            <a:endParaRPr lang="fr-FR" dirty="0"/>
          </a:p>
          <a:p>
            <a:pPr algn="ctr">
              <a:spcBef>
                <a:spcPts val="600"/>
              </a:spcBef>
            </a:pPr>
            <a:r>
              <a:rPr lang="fr-FR" dirty="0" smtClean="0"/>
              <a:t>5 000 </a:t>
            </a:r>
            <a:r>
              <a:rPr lang="fr-FR" dirty="0"/>
              <a:t>masques</a:t>
            </a:r>
          </a:p>
          <a:p>
            <a:pPr algn="ctr">
              <a:spcBef>
                <a:spcPts val="600"/>
              </a:spcBef>
            </a:pPr>
            <a:r>
              <a:rPr lang="fr-FR" dirty="0"/>
              <a:t>Livraison </a:t>
            </a:r>
            <a:r>
              <a:rPr lang="fr-FR" dirty="0" smtClean="0"/>
              <a:t>12 </a:t>
            </a:r>
            <a:r>
              <a:rPr lang="fr-FR" dirty="0"/>
              <a:t>jours</a:t>
            </a:r>
          </a:p>
          <a:p>
            <a:pPr algn="ctr">
              <a:spcBef>
                <a:spcPts val="600"/>
              </a:spcBef>
            </a:pPr>
            <a:r>
              <a:rPr lang="fr-FR" dirty="0"/>
              <a:t>Livraison </a:t>
            </a:r>
            <a:r>
              <a:rPr lang="fr-FR" dirty="0" smtClean="0"/>
              <a:t>gratuite</a:t>
            </a:r>
          </a:p>
          <a:p>
            <a:pPr algn="ctr">
              <a:spcBef>
                <a:spcPts val="600"/>
              </a:spcBef>
            </a:pPr>
            <a:endParaRPr lang="fr-FR" dirty="0"/>
          </a:p>
          <a:p>
            <a:pPr algn="ctr">
              <a:spcBef>
                <a:spcPts val="600"/>
              </a:spcBef>
            </a:pPr>
            <a:r>
              <a:rPr lang="fr-FR" b="1" dirty="0"/>
              <a:t>3</a:t>
            </a:r>
            <a:r>
              <a:rPr lang="fr-FR" b="1" dirty="0" smtClean="0"/>
              <a:t> 1</a:t>
            </a:r>
            <a:r>
              <a:rPr lang="fr-FR" b="1" dirty="0"/>
              <a:t>5</a:t>
            </a:r>
            <a:r>
              <a:rPr lang="fr-FR" b="1" dirty="0" smtClean="0"/>
              <a:t>0 </a:t>
            </a:r>
            <a:r>
              <a:rPr lang="fr-FR" b="1" dirty="0"/>
              <a:t>€ </a:t>
            </a:r>
            <a:r>
              <a:rPr lang="fr-FR" b="1" dirty="0" smtClean="0"/>
              <a:t>HT</a:t>
            </a:r>
            <a:endParaRPr lang="fr-FR" dirty="0"/>
          </a:p>
        </p:txBody>
      </p:sp>
      <p:sp>
        <p:nvSpPr>
          <p:cNvPr id="5" name="Espace réservé du texte 3"/>
          <p:cNvSpPr txBox="1">
            <a:spLocks/>
          </p:cNvSpPr>
          <p:nvPr/>
        </p:nvSpPr>
        <p:spPr>
          <a:xfrm>
            <a:off x="4902451" y="1731334"/>
            <a:ext cx="2725570" cy="3201624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fr-FR" b="1" dirty="0" smtClean="0"/>
              <a:t>Moyenne Structure</a:t>
            </a:r>
            <a:endParaRPr lang="fr-FR" b="1" dirty="0"/>
          </a:p>
          <a:p>
            <a:pPr algn="ctr">
              <a:spcBef>
                <a:spcPts val="600"/>
              </a:spcBef>
            </a:pPr>
            <a:r>
              <a:rPr lang="fr-FR" b="1" dirty="0"/>
              <a:t>Protection 3 mois</a:t>
            </a:r>
            <a:endParaRPr lang="fr-FR" dirty="0"/>
          </a:p>
          <a:p>
            <a:pPr algn="ctr">
              <a:spcBef>
                <a:spcPts val="600"/>
              </a:spcBef>
            </a:pPr>
            <a:r>
              <a:rPr lang="fr-FR" dirty="0"/>
              <a:t>200 personnes</a:t>
            </a:r>
            <a:br>
              <a:rPr lang="fr-FR" dirty="0"/>
            </a:br>
            <a:r>
              <a:rPr lang="fr-FR" dirty="0"/>
              <a:t>(3 </a:t>
            </a:r>
            <a:r>
              <a:rPr lang="fr-FR" dirty="0" smtClean="0"/>
              <a:t>masques/jour/pers)</a:t>
            </a:r>
          </a:p>
          <a:p>
            <a:pPr algn="ctr">
              <a:spcBef>
                <a:spcPts val="600"/>
              </a:spcBef>
            </a:pPr>
            <a:endParaRPr lang="fr-FR" dirty="0" smtClean="0"/>
          </a:p>
          <a:p>
            <a:pPr algn="ctr">
              <a:spcBef>
                <a:spcPts val="600"/>
              </a:spcBef>
            </a:pPr>
            <a:r>
              <a:rPr lang="fr-FR" dirty="0" smtClean="0"/>
              <a:t>45 000 </a:t>
            </a:r>
            <a:r>
              <a:rPr lang="fr-FR" dirty="0"/>
              <a:t>masques</a:t>
            </a:r>
          </a:p>
          <a:p>
            <a:pPr algn="ctr">
              <a:spcBef>
                <a:spcPts val="600"/>
              </a:spcBef>
            </a:pPr>
            <a:r>
              <a:rPr lang="fr-FR" dirty="0"/>
              <a:t>Livraison </a:t>
            </a:r>
            <a:r>
              <a:rPr lang="fr-FR" dirty="0" smtClean="0"/>
              <a:t>12 </a:t>
            </a:r>
            <a:r>
              <a:rPr lang="fr-FR" dirty="0"/>
              <a:t>jours</a:t>
            </a:r>
          </a:p>
          <a:p>
            <a:pPr algn="ctr">
              <a:spcBef>
                <a:spcPts val="600"/>
              </a:spcBef>
            </a:pPr>
            <a:r>
              <a:rPr lang="fr-FR" dirty="0"/>
              <a:t>Livraison </a:t>
            </a:r>
            <a:r>
              <a:rPr lang="fr-FR" dirty="0" smtClean="0"/>
              <a:t>gratuite</a:t>
            </a:r>
          </a:p>
          <a:p>
            <a:pPr algn="ctr">
              <a:spcBef>
                <a:spcPts val="600"/>
              </a:spcBef>
            </a:pPr>
            <a:endParaRPr lang="fr-FR" dirty="0" smtClean="0"/>
          </a:p>
          <a:p>
            <a:pPr algn="ctr">
              <a:spcBef>
                <a:spcPts val="600"/>
              </a:spcBef>
            </a:pPr>
            <a:r>
              <a:rPr lang="fr-FR" b="1" dirty="0" smtClean="0"/>
              <a:t>27 </a:t>
            </a:r>
            <a:r>
              <a:rPr lang="fr-FR" b="1" dirty="0"/>
              <a:t>0</a:t>
            </a:r>
            <a:r>
              <a:rPr lang="fr-FR" b="1" dirty="0" smtClean="0"/>
              <a:t>00 </a:t>
            </a:r>
            <a:r>
              <a:rPr lang="fr-FR" b="1" dirty="0"/>
              <a:t>€ </a:t>
            </a:r>
            <a:r>
              <a:rPr lang="fr-FR" b="1" dirty="0" smtClean="0"/>
              <a:t>HT</a:t>
            </a:r>
            <a:endParaRPr lang="fr-FR" dirty="0"/>
          </a:p>
        </p:txBody>
      </p:sp>
      <p:sp>
        <p:nvSpPr>
          <p:cNvPr id="6" name="Espace réservé du texte 3"/>
          <p:cNvSpPr txBox="1">
            <a:spLocks/>
          </p:cNvSpPr>
          <p:nvPr/>
        </p:nvSpPr>
        <p:spPr>
          <a:xfrm>
            <a:off x="8399625" y="1731334"/>
            <a:ext cx="2725570" cy="3201624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fr-FR" b="1" dirty="0" smtClean="0"/>
              <a:t>Quantité sur </a:t>
            </a:r>
            <a:r>
              <a:rPr lang="fr-FR" b="1" dirty="0"/>
              <a:t>mesure</a:t>
            </a:r>
          </a:p>
          <a:p>
            <a:pPr algn="ctr">
              <a:spcBef>
                <a:spcPts val="600"/>
              </a:spcBef>
            </a:pPr>
            <a:r>
              <a:rPr lang="fr-FR" b="1" dirty="0"/>
              <a:t>Commande </a:t>
            </a:r>
            <a:endParaRPr lang="fr-FR" b="1" dirty="0" smtClean="0"/>
          </a:p>
          <a:p>
            <a:pPr algn="ctr">
              <a:spcBef>
                <a:spcPts val="600"/>
              </a:spcBef>
            </a:pPr>
            <a:r>
              <a:rPr lang="fr-FR" b="1" dirty="0" smtClean="0"/>
              <a:t>de</a:t>
            </a:r>
          </a:p>
          <a:p>
            <a:pPr algn="ctr">
              <a:spcBef>
                <a:spcPts val="600"/>
              </a:spcBef>
            </a:pPr>
            <a:r>
              <a:rPr lang="fr-FR" b="1" dirty="0" smtClean="0"/>
              <a:t>plus </a:t>
            </a:r>
            <a:r>
              <a:rPr lang="fr-FR" b="1" dirty="0"/>
              <a:t>de </a:t>
            </a:r>
            <a:r>
              <a:rPr lang="fr-FR" b="1" dirty="0" smtClean="0"/>
              <a:t>50 </a:t>
            </a:r>
            <a:r>
              <a:rPr lang="fr-FR" b="1" dirty="0"/>
              <a:t>000 </a:t>
            </a:r>
            <a:r>
              <a:rPr lang="fr-FR" b="1" dirty="0" smtClean="0"/>
              <a:t>masques</a:t>
            </a:r>
          </a:p>
          <a:p>
            <a:pPr algn="ctr">
              <a:spcBef>
                <a:spcPts val="600"/>
              </a:spcBef>
            </a:pPr>
            <a:endParaRPr lang="fr-FR" dirty="0"/>
          </a:p>
          <a:p>
            <a:pPr algn="ctr">
              <a:spcBef>
                <a:spcPts val="600"/>
              </a:spcBef>
            </a:pPr>
            <a:r>
              <a:rPr lang="fr-FR" dirty="0"/>
              <a:t>Livraison </a:t>
            </a:r>
            <a:r>
              <a:rPr lang="fr-FR" dirty="0" smtClean="0"/>
              <a:t>12 </a:t>
            </a:r>
            <a:r>
              <a:rPr lang="fr-FR" dirty="0"/>
              <a:t>jours</a:t>
            </a:r>
          </a:p>
          <a:p>
            <a:pPr algn="ctr">
              <a:spcBef>
                <a:spcPts val="600"/>
              </a:spcBef>
            </a:pPr>
            <a:r>
              <a:rPr lang="fr-FR" dirty="0"/>
              <a:t>Livraison </a:t>
            </a:r>
            <a:r>
              <a:rPr lang="fr-FR" dirty="0" smtClean="0"/>
              <a:t>gratuite</a:t>
            </a:r>
          </a:p>
          <a:p>
            <a:pPr algn="ctr">
              <a:spcBef>
                <a:spcPts val="600"/>
              </a:spcBef>
            </a:pPr>
            <a:endParaRPr lang="fr-FR" b="1" dirty="0" smtClean="0"/>
          </a:p>
          <a:p>
            <a:pPr algn="ctr">
              <a:spcBef>
                <a:spcPts val="600"/>
              </a:spcBef>
            </a:pPr>
            <a:r>
              <a:rPr lang="fr-FR" b="1" dirty="0" smtClean="0"/>
              <a:t>Sur Devis</a:t>
            </a:r>
          </a:p>
          <a:p>
            <a:pPr algn="ctr">
              <a:spcBef>
                <a:spcPts val="600"/>
              </a:spcBef>
            </a:pPr>
            <a:r>
              <a:rPr lang="fr-FR" b="1" dirty="0" smtClean="0"/>
              <a:t>Nous </a:t>
            </a:r>
            <a:r>
              <a:rPr lang="fr-FR" b="1" dirty="0"/>
              <a:t>contacter</a:t>
            </a:r>
            <a:endParaRPr lang="fr-FR" dirty="0"/>
          </a:p>
        </p:txBody>
      </p:sp>
      <p:pic>
        <p:nvPicPr>
          <p:cNvPr id="1025" name="Picture 1" descr="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24" y="5380766"/>
            <a:ext cx="435699" cy="43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085437" y="5306328"/>
            <a:ext cx="7587952" cy="98582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77744" tIns="61893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Certifiés Union Européenne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Tous nos masques sont produits dans des usines certifiées</a:t>
            </a:r>
            <a:r>
              <a:rPr kumimoji="0" lang="fr-FR" altLang="fr-FR" sz="1200" b="0" i="0" u="none" strike="noStrike" cap="none" normalizeH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 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avec la norme CE</a:t>
            </a:r>
            <a:r>
              <a:rPr kumimoji="0" lang="fr-FR" altLang="fr-FR" sz="1200" b="0" i="0" u="none" strike="noStrike" cap="none" normalizeH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 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et les normes ISO en vigueur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  </a:t>
            </a:r>
            <a:endParaRPr kumimoji="0" lang="fr-FR" altLang="fr-FR" sz="800" b="1" i="0" u="none" strike="noStrike" cap="none" normalizeH="0" baseline="0" dirty="0" smtClean="0">
              <a:ln>
                <a:noFill/>
              </a:ln>
              <a:solidFill>
                <a:srgbClr val="292B2C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Livraison en 12 jours ouvrés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Grâce à nos partenaires, nous vous livrons très rapidement en France</a:t>
            </a:r>
            <a:r>
              <a:rPr kumimoji="0" lang="fr-FR" altLang="fr-FR" sz="1200" b="0" i="0" u="none" strike="noStrike" cap="none" normalizeH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 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292B2C"/>
                </a:solidFill>
                <a:effectLst/>
                <a:latin typeface="+mn-lt"/>
              </a:rPr>
              <a:t>et dans de nombreux pays.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27" name="Picture 3" descr="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374" y="5871433"/>
            <a:ext cx="489689" cy="48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re 3"/>
          <p:cNvSpPr>
            <a:spLocks noGrp="1"/>
          </p:cNvSpPr>
          <p:nvPr>
            <p:ph type="title"/>
          </p:nvPr>
        </p:nvSpPr>
        <p:spPr>
          <a:xfrm>
            <a:off x="1163064" y="422109"/>
            <a:ext cx="4503817" cy="861418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Volume recommandé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437" y="232524"/>
            <a:ext cx="1788924" cy="124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4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4113</TotalTime>
  <Words>301</Words>
  <Application>Microsoft Office PowerPoint</Application>
  <PresentationFormat>Grand écran</PresentationFormat>
  <Paragraphs>65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Présentation PowerPoint</vt:lpstr>
      <vt:lpstr>Khépri Santé Medical Supply</vt:lpstr>
      <vt:lpstr>Nos étapes commerciales</vt:lpstr>
      <vt:lpstr>Masque de protection 3 plis (civils)</vt:lpstr>
      <vt:lpstr>Volume recommandé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Supply</dc:title>
  <dc:creator>Utilisateur Windows</dc:creator>
  <cp:lastModifiedBy>Utilisateur Windows</cp:lastModifiedBy>
  <cp:revision>27</cp:revision>
  <cp:lastPrinted>2020-04-28T06:35:43Z</cp:lastPrinted>
  <dcterms:created xsi:type="dcterms:W3CDTF">2020-04-24T16:20:00Z</dcterms:created>
  <dcterms:modified xsi:type="dcterms:W3CDTF">2020-04-28T17:08:49Z</dcterms:modified>
</cp:coreProperties>
</file>